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17" r:id="rId3"/>
    <p:sldId id="257" r:id="rId4"/>
    <p:sldId id="263" r:id="rId5"/>
    <p:sldId id="318" r:id="rId6"/>
    <p:sldId id="293" r:id="rId7"/>
    <p:sldId id="320" r:id="rId8"/>
    <p:sldId id="328" r:id="rId9"/>
    <p:sldId id="327" r:id="rId10"/>
    <p:sldId id="315" r:id="rId11"/>
    <p:sldId id="330" r:id="rId12"/>
    <p:sldId id="301" r:id="rId13"/>
    <p:sldId id="302" r:id="rId14"/>
    <p:sldId id="332" r:id="rId15"/>
    <p:sldId id="259" r:id="rId16"/>
    <p:sldId id="279" r:id="rId17"/>
    <p:sldId id="280" r:id="rId18"/>
    <p:sldId id="260" r:id="rId19"/>
    <p:sldId id="264" r:id="rId20"/>
    <p:sldId id="265" r:id="rId21"/>
    <p:sldId id="266" r:id="rId22"/>
    <p:sldId id="267" r:id="rId23"/>
    <p:sldId id="269" r:id="rId24"/>
    <p:sldId id="270" r:id="rId25"/>
    <p:sldId id="273" r:id="rId26"/>
    <p:sldId id="274" r:id="rId27"/>
    <p:sldId id="326" r:id="rId28"/>
    <p:sldId id="276" r:id="rId29"/>
    <p:sldId id="277" r:id="rId30"/>
    <p:sldId id="322" r:id="rId31"/>
    <p:sldId id="325" r:id="rId32"/>
    <p:sldId id="331" r:id="rId33"/>
    <p:sldId id="278" r:id="rId34"/>
    <p:sldId id="283" r:id="rId35"/>
    <p:sldId id="281" r:id="rId36"/>
    <p:sldId id="2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52"/>
    <p:restoredTop sz="74335"/>
  </p:normalViewPr>
  <p:slideViewPr>
    <p:cSldViewPr snapToGrid="0" snapToObjects="1">
      <p:cViewPr varScale="1">
        <p:scale>
          <a:sx n="58" d="100"/>
          <a:sy n="58" d="100"/>
        </p:scale>
        <p:origin x="200"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svg"/><Relationship Id="rId1"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8.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8552D6-67C0-C440-897F-980B6EA9A423}"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39E39AF2-230A-BF4F-8DBA-73801875257D}">
      <dgm:prSet phldrT="[Text]"/>
      <dgm:spPr/>
      <dgm:t>
        <a:bodyPr/>
        <a:lstStyle/>
        <a:p>
          <a:r>
            <a:rPr lang="en-US" dirty="0"/>
            <a:t>Indian</a:t>
          </a:r>
        </a:p>
      </dgm:t>
    </dgm:pt>
    <dgm:pt modelId="{83223C49-68CB-CE45-AFB6-9BCD3034C5BB}" type="parTrans" cxnId="{43582C36-6009-E741-B322-8157A32E3A67}">
      <dgm:prSet/>
      <dgm:spPr/>
      <dgm:t>
        <a:bodyPr/>
        <a:lstStyle/>
        <a:p>
          <a:endParaRPr lang="en-US"/>
        </a:p>
      </dgm:t>
    </dgm:pt>
    <dgm:pt modelId="{58F254A8-E967-4E45-BF3D-0A6698E801F2}" type="sibTrans" cxnId="{43582C36-6009-E741-B322-8157A32E3A67}">
      <dgm:prSet/>
      <dgm:spPr/>
      <dgm:t>
        <a:bodyPr/>
        <a:lstStyle/>
        <a:p>
          <a:endParaRPr lang="en-US"/>
        </a:p>
      </dgm:t>
    </dgm:pt>
    <dgm:pt modelId="{7C76AB5E-A5A9-E44A-80FB-299A1DFF4BB9}">
      <dgm:prSet phldrT="[Text]"/>
      <dgm:spPr/>
      <dgm:t>
        <a:bodyPr/>
        <a:lstStyle/>
        <a:p>
          <a:r>
            <a:rPr lang="en-US" dirty="0"/>
            <a:t>Inuit</a:t>
          </a:r>
        </a:p>
      </dgm:t>
    </dgm:pt>
    <dgm:pt modelId="{4071FCE2-AB73-A943-B51B-385CC5BE79E7}" type="parTrans" cxnId="{C2EFCC78-F832-AE4C-A2D7-0C1B5C74C92D}">
      <dgm:prSet/>
      <dgm:spPr/>
      <dgm:t>
        <a:bodyPr/>
        <a:lstStyle/>
        <a:p>
          <a:endParaRPr lang="en-US"/>
        </a:p>
      </dgm:t>
    </dgm:pt>
    <dgm:pt modelId="{85920586-DB0F-2347-8767-B90698DD54DC}" type="sibTrans" cxnId="{C2EFCC78-F832-AE4C-A2D7-0C1B5C74C92D}">
      <dgm:prSet/>
      <dgm:spPr/>
      <dgm:t>
        <a:bodyPr/>
        <a:lstStyle/>
        <a:p>
          <a:endParaRPr lang="en-US"/>
        </a:p>
      </dgm:t>
    </dgm:pt>
    <dgm:pt modelId="{EE114BCC-0204-CF47-91E8-021CE51B988E}">
      <dgm:prSet phldrT="[Text]"/>
      <dgm:spPr/>
      <dgm:t>
        <a:bodyPr/>
        <a:lstStyle/>
        <a:p>
          <a:r>
            <a:rPr lang="en-US" dirty="0"/>
            <a:t>Aboriginal</a:t>
          </a:r>
        </a:p>
      </dgm:t>
    </dgm:pt>
    <dgm:pt modelId="{0B977CF6-521D-744F-BB72-91F30B1893FB}" type="parTrans" cxnId="{FA507A8F-1FE7-9A48-9D15-CC3BFF51C2E8}">
      <dgm:prSet/>
      <dgm:spPr/>
      <dgm:t>
        <a:bodyPr/>
        <a:lstStyle/>
        <a:p>
          <a:endParaRPr lang="en-US"/>
        </a:p>
      </dgm:t>
    </dgm:pt>
    <dgm:pt modelId="{0ACAB028-ADFA-1645-AA29-ABCBA9806398}" type="sibTrans" cxnId="{FA507A8F-1FE7-9A48-9D15-CC3BFF51C2E8}">
      <dgm:prSet/>
      <dgm:spPr/>
      <dgm:t>
        <a:bodyPr/>
        <a:lstStyle/>
        <a:p>
          <a:endParaRPr lang="en-US"/>
        </a:p>
      </dgm:t>
    </dgm:pt>
    <dgm:pt modelId="{C1BD4DB5-982E-594F-9132-2022C47669CC}">
      <dgm:prSet phldrT="[Text]"/>
      <dgm:spPr/>
      <dgm:t>
        <a:bodyPr/>
        <a:lstStyle/>
        <a:p>
          <a:r>
            <a:rPr lang="en-US" dirty="0"/>
            <a:t>Indigenous</a:t>
          </a:r>
        </a:p>
      </dgm:t>
    </dgm:pt>
    <dgm:pt modelId="{58AA8D29-8C10-324E-800F-35A7E1610128}" type="parTrans" cxnId="{D42CD49B-95CB-1741-98E4-DC16695CE98E}">
      <dgm:prSet/>
      <dgm:spPr/>
      <dgm:t>
        <a:bodyPr/>
        <a:lstStyle/>
        <a:p>
          <a:endParaRPr lang="en-US"/>
        </a:p>
      </dgm:t>
    </dgm:pt>
    <dgm:pt modelId="{573EC839-A850-5F43-B307-DD8A774AA7B1}" type="sibTrans" cxnId="{D42CD49B-95CB-1741-98E4-DC16695CE98E}">
      <dgm:prSet/>
      <dgm:spPr/>
      <dgm:t>
        <a:bodyPr/>
        <a:lstStyle/>
        <a:p>
          <a:endParaRPr lang="en-US"/>
        </a:p>
      </dgm:t>
    </dgm:pt>
    <dgm:pt modelId="{7460325F-C133-5340-8AB5-5509A501F802}">
      <dgm:prSet phldrT="[Text]"/>
      <dgm:spPr/>
      <dgm:t>
        <a:bodyPr/>
        <a:lstStyle/>
        <a:p>
          <a:r>
            <a:rPr lang="en-US" dirty="0"/>
            <a:t>First Nations</a:t>
          </a:r>
        </a:p>
      </dgm:t>
    </dgm:pt>
    <dgm:pt modelId="{63609B1F-B9D3-DC4E-BCEB-1FA60A72286F}" type="parTrans" cxnId="{0B8C87BE-F580-1F46-806C-81E2F6AD8E7D}">
      <dgm:prSet/>
      <dgm:spPr/>
      <dgm:t>
        <a:bodyPr/>
        <a:lstStyle/>
        <a:p>
          <a:endParaRPr lang="en-US"/>
        </a:p>
      </dgm:t>
    </dgm:pt>
    <dgm:pt modelId="{11352565-DF21-5B40-99CC-680DF996A67B}" type="sibTrans" cxnId="{0B8C87BE-F580-1F46-806C-81E2F6AD8E7D}">
      <dgm:prSet/>
      <dgm:spPr/>
    </dgm:pt>
    <dgm:pt modelId="{27775A6F-F61F-6842-B3C2-AEC646B48D9B}">
      <dgm:prSet phldrT="[Text]"/>
      <dgm:spPr/>
      <dgm:t>
        <a:bodyPr/>
        <a:lstStyle/>
        <a:p>
          <a:r>
            <a:rPr lang="en-US" dirty="0"/>
            <a:t>Métis</a:t>
          </a:r>
        </a:p>
      </dgm:t>
    </dgm:pt>
    <dgm:pt modelId="{241C0F94-51DF-494B-B5D6-DACC33F95E98}" type="parTrans" cxnId="{FB3CEDFA-ECC4-854F-A5FA-A528F5EE7D69}">
      <dgm:prSet/>
      <dgm:spPr/>
      <dgm:t>
        <a:bodyPr/>
        <a:lstStyle/>
        <a:p>
          <a:endParaRPr lang="en-US"/>
        </a:p>
      </dgm:t>
    </dgm:pt>
    <dgm:pt modelId="{FFB9E46A-C7B8-D24D-A009-70350F76F3A3}" type="sibTrans" cxnId="{FB3CEDFA-ECC4-854F-A5FA-A528F5EE7D69}">
      <dgm:prSet/>
      <dgm:spPr/>
    </dgm:pt>
    <dgm:pt modelId="{129E4E50-E57E-404D-8942-B0266C9E3372}">
      <dgm:prSet phldrT="[Text]"/>
      <dgm:spPr/>
      <dgm:t>
        <a:bodyPr/>
        <a:lstStyle/>
        <a:p>
          <a:r>
            <a:rPr lang="en-US" dirty="0"/>
            <a:t>Status</a:t>
          </a:r>
        </a:p>
      </dgm:t>
    </dgm:pt>
    <dgm:pt modelId="{6DABDDFC-D1AC-0846-A0F2-AAAFA1BB23CE}" type="parTrans" cxnId="{4ECBE545-49AE-094C-BB4A-C6ADB284E1C8}">
      <dgm:prSet/>
      <dgm:spPr/>
      <dgm:t>
        <a:bodyPr/>
        <a:lstStyle/>
        <a:p>
          <a:endParaRPr lang="en-US"/>
        </a:p>
      </dgm:t>
    </dgm:pt>
    <dgm:pt modelId="{2B3567A7-5F7E-FD47-BDE3-56A0F6D9A27B}" type="sibTrans" cxnId="{4ECBE545-49AE-094C-BB4A-C6ADB284E1C8}">
      <dgm:prSet/>
      <dgm:spPr/>
    </dgm:pt>
    <dgm:pt modelId="{B474A121-3378-7848-8AD9-F25FB5B7777F}">
      <dgm:prSet phldrT="[Text]"/>
      <dgm:spPr/>
      <dgm:t>
        <a:bodyPr/>
        <a:lstStyle/>
        <a:p>
          <a:r>
            <a:rPr lang="en-US" dirty="0"/>
            <a:t>Non-Status</a:t>
          </a:r>
        </a:p>
      </dgm:t>
    </dgm:pt>
    <dgm:pt modelId="{C0C1F403-8B59-2D41-8F31-50FEF78BC1DC}" type="parTrans" cxnId="{10E3E393-DF76-3241-BA13-61CEBD9BEA11}">
      <dgm:prSet/>
      <dgm:spPr/>
      <dgm:t>
        <a:bodyPr/>
        <a:lstStyle/>
        <a:p>
          <a:endParaRPr lang="en-US"/>
        </a:p>
      </dgm:t>
    </dgm:pt>
    <dgm:pt modelId="{146CF628-BFDD-554D-AFBB-398AAA1F82BC}" type="sibTrans" cxnId="{10E3E393-DF76-3241-BA13-61CEBD9BEA11}">
      <dgm:prSet/>
      <dgm:spPr/>
    </dgm:pt>
    <dgm:pt modelId="{4A9E04FB-7159-0145-9C57-AED67EA96382}" type="pres">
      <dgm:prSet presAssocID="{838552D6-67C0-C440-897F-980B6EA9A423}" presName="diagram" presStyleCnt="0">
        <dgm:presLayoutVars>
          <dgm:dir/>
          <dgm:resizeHandles val="exact"/>
        </dgm:presLayoutVars>
      </dgm:prSet>
      <dgm:spPr/>
    </dgm:pt>
    <dgm:pt modelId="{E1C1ABB4-7467-E946-BDEF-2E97AE42F731}" type="pres">
      <dgm:prSet presAssocID="{39E39AF2-230A-BF4F-8DBA-73801875257D}" presName="node" presStyleLbl="node1" presStyleIdx="0" presStyleCnt="8">
        <dgm:presLayoutVars>
          <dgm:bulletEnabled val="1"/>
        </dgm:presLayoutVars>
      </dgm:prSet>
      <dgm:spPr/>
    </dgm:pt>
    <dgm:pt modelId="{83B92BAC-A4C7-5A45-84C7-B892C82C1D4F}" type="pres">
      <dgm:prSet presAssocID="{58F254A8-E967-4E45-BF3D-0A6698E801F2}" presName="sibTrans" presStyleCnt="0"/>
      <dgm:spPr/>
    </dgm:pt>
    <dgm:pt modelId="{0D3545F6-641E-5E44-97A2-B0888BE9B9C5}" type="pres">
      <dgm:prSet presAssocID="{7460325F-C133-5340-8AB5-5509A501F802}" presName="node" presStyleLbl="node1" presStyleIdx="1" presStyleCnt="8">
        <dgm:presLayoutVars>
          <dgm:bulletEnabled val="1"/>
        </dgm:presLayoutVars>
      </dgm:prSet>
      <dgm:spPr/>
    </dgm:pt>
    <dgm:pt modelId="{8BACC526-DC3A-3249-A660-73F573D827AC}" type="pres">
      <dgm:prSet presAssocID="{11352565-DF21-5B40-99CC-680DF996A67B}" presName="sibTrans" presStyleCnt="0"/>
      <dgm:spPr/>
    </dgm:pt>
    <dgm:pt modelId="{C9828C6A-1363-444C-B106-C7061338DF0D}" type="pres">
      <dgm:prSet presAssocID="{27775A6F-F61F-6842-B3C2-AEC646B48D9B}" presName="node" presStyleLbl="node1" presStyleIdx="2" presStyleCnt="8">
        <dgm:presLayoutVars>
          <dgm:bulletEnabled val="1"/>
        </dgm:presLayoutVars>
      </dgm:prSet>
      <dgm:spPr/>
    </dgm:pt>
    <dgm:pt modelId="{1E7796C1-C7EB-A04B-874E-7C90697F8CEC}" type="pres">
      <dgm:prSet presAssocID="{FFB9E46A-C7B8-D24D-A009-70350F76F3A3}" presName="sibTrans" presStyleCnt="0"/>
      <dgm:spPr/>
    </dgm:pt>
    <dgm:pt modelId="{BD70EE1C-F806-494C-9487-281A3B7153DA}" type="pres">
      <dgm:prSet presAssocID="{7C76AB5E-A5A9-E44A-80FB-299A1DFF4BB9}" presName="node" presStyleLbl="node1" presStyleIdx="3" presStyleCnt="8">
        <dgm:presLayoutVars>
          <dgm:bulletEnabled val="1"/>
        </dgm:presLayoutVars>
      </dgm:prSet>
      <dgm:spPr/>
    </dgm:pt>
    <dgm:pt modelId="{32CA8C6E-7784-5944-AD8B-75A28089F48D}" type="pres">
      <dgm:prSet presAssocID="{85920586-DB0F-2347-8767-B90698DD54DC}" presName="sibTrans" presStyleCnt="0"/>
      <dgm:spPr/>
    </dgm:pt>
    <dgm:pt modelId="{F7838FF4-99D7-C248-91A1-3FF468651ABC}" type="pres">
      <dgm:prSet presAssocID="{EE114BCC-0204-CF47-91E8-021CE51B988E}" presName="node" presStyleLbl="node1" presStyleIdx="4" presStyleCnt="8">
        <dgm:presLayoutVars>
          <dgm:bulletEnabled val="1"/>
        </dgm:presLayoutVars>
      </dgm:prSet>
      <dgm:spPr/>
    </dgm:pt>
    <dgm:pt modelId="{8D2E263D-9BED-D749-A42B-79B456D39064}" type="pres">
      <dgm:prSet presAssocID="{0ACAB028-ADFA-1645-AA29-ABCBA9806398}" presName="sibTrans" presStyleCnt="0"/>
      <dgm:spPr/>
    </dgm:pt>
    <dgm:pt modelId="{D95DC571-943C-7646-A3D7-BF5701086965}" type="pres">
      <dgm:prSet presAssocID="{C1BD4DB5-982E-594F-9132-2022C47669CC}" presName="node" presStyleLbl="node1" presStyleIdx="5" presStyleCnt="8">
        <dgm:presLayoutVars>
          <dgm:bulletEnabled val="1"/>
        </dgm:presLayoutVars>
      </dgm:prSet>
      <dgm:spPr/>
    </dgm:pt>
    <dgm:pt modelId="{237ABDE2-96A4-0943-AFFE-41B74A270B90}" type="pres">
      <dgm:prSet presAssocID="{573EC839-A850-5F43-B307-DD8A774AA7B1}" presName="sibTrans" presStyleCnt="0"/>
      <dgm:spPr/>
    </dgm:pt>
    <dgm:pt modelId="{0578F55D-6572-7E44-BA7D-D45F1A8E6AF8}" type="pres">
      <dgm:prSet presAssocID="{129E4E50-E57E-404D-8942-B0266C9E3372}" presName="node" presStyleLbl="node1" presStyleIdx="6" presStyleCnt="8">
        <dgm:presLayoutVars>
          <dgm:bulletEnabled val="1"/>
        </dgm:presLayoutVars>
      </dgm:prSet>
      <dgm:spPr/>
    </dgm:pt>
    <dgm:pt modelId="{326CAEAD-9D0C-8846-99CD-855958F78C1F}" type="pres">
      <dgm:prSet presAssocID="{2B3567A7-5F7E-FD47-BDE3-56A0F6D9A27B}" presName="sibTrans" presStyleCnt="0"/>
      <dgm:spPr/>
    </dgm:pt>
    <dgm:pt modelId="{16A60C08-8B9E-2345-98A1-D1858B8CFE0F}" type="pres">
      <dgm:prSet presAssocID="{B474A121-3378-7848-8AD9-F25FB5B7777F}" presName="node" presStyleLbl="node1" presStyleIdx="7" presStyleCnt="8">
        <dgm:presLayoutVars>
          <dgm:bulletEnabled val="1"/>
        </dgm:presLayoutVars>
      </dgm:prSet>
      <dgm:spPr/>
    </dgm:pt>
  </dgm:ptLst>
  <dgm:cxnLst>
    <dgm:cxn modelId="{3FDBBA22-4831-1A43-9D8B-9A05FAB292F5}" type="presOf" srcId="{C1BD4DB5-982E-594F-9132-2022C47669CC}" destId="{D95DC571-943C-7646-A3D7-BF5701086965}" srcOrd="0" destOrd="0" presId="urn:microsoft.com/office/officeart/2005/8/layout/default"/>
    <dgm:cxn modelId="{43582C36-6009-E741-B322-8157A32E3A67}" srcId="{838552D6-67C0-C440-897F-980B6EA9A423}" destId="{39E39AF2-230A-BF4F-8DBA-73801875257D}" srcOrd="0" destOrd="0" parTransId="{83223C49-68CB-CE45-AFB6-9BCD3034C5BB}" sibTransId="{58F254A8-E967-4E45-BF3D-0A6698E801F2}"/>
    <dgm:cxn modelId="{4ECBE545-49AE-094C-BB4A-C6ADB284E1C8}" srcId="{838552D6-67C0-C440-897F-980B6EA9A423}" destId="{129E4E50-E57E-404D-8942-B0266C9E3372}" srcOrd="6" destOrd="0" parTransId="{6DABDDFC-D1AC-0846-A0F2-AAAFA1BB23CE}" sibTransId="{2B3567A7-5F7E-FD47-BDE3-56A0F6D9A27B}"/>
    <dgm:cxn modelId="{C2EFCC78-F832-AE4C-A2D7-0C1B5C74C92D}" srcId="{838552D6-67C0-C440-897F-980B6EA9A423}" destId="{7C76AB5E-A5A9-E44A-80FB-299A1DFF4BB9}" srcOrd="3" destOrd="0" parTransId="{4071FCE2-AB73-A943-B51B-385CC5BE79E7}" sibTransId="{85920586-DB0F-2347-8767-B90698DD54DC}"/>
    <dgm:cxn modelId="{83DD567E-CE1B-B54E-AE66-C143CCD4A859}" type="presOf" srcId="{39E39AF2-230A-BF4F-8DBA-73801875257D}" destId="{E1C1ABB4-7467-E946-BDEF-2E97AE42F731}" srcOrd="0" destOrd="0" presId="urn:microsoft.com/office/officeart/2005/8/layout/default"/>
    <dgm:cxn modelId="{FB79E17F-F660-2B46-8DF0-F111E285253C}" type="presOf" srcId="{7460325F-C133-5340-8AB5-5509A501F802}" destId="{0D3545F6-641E-5E44-97A2-B0888BE9B9C5}" srcOrd="0" destOrd="0" presId="urn:microsoft.com/office/officeart/2005/8/layout/default"/>
    <dgm:cxn modelId="{FA507A8F-1FE7-9A48-9D15-CC3BFF51C2E8}" srcId="{838552D6-67C0-C440-897F-980B6EA9A423}" destId="{EE114BCC-0204-CF47-91E8-021CE51B988E}" srcOrd="4" destOrd="0" parTransId="{0B977CF6-521D-744F-BB72-91F30B1893FB}" sibTransId="{0ACAB028-ADFA-1645-AA29-ABCBA9806398}"/>
    <dgm:cxn modelId="{DF637091-B283-B34D-8533-E676D580BE6F}" type="presOf" srcId="{7C76AB5E-A5A9-E44A-80FB-299A1DFF4BB9}" destId="{BD70EE1C-F806-494C-9487-281A3B7153DA}" srcOrd="0" destOrd="0" presId="urn:microsoft.com/office/officeart/2005/8/layout/default"/>
    <dgm:cxn modelId="{10E3E393-DF76-3241-BA13-61CEBD9BEA11}" srcId="{838552D6-67C0-C440-897F-980B6EA9A423}" destId="{B474A121-3378-7848-8AD9-F25FB5B7777F}" srcOrd="7" destOrd="0" parTransId="{C0C1F403-8B59-2D41-8F31-50FEF78BC1DC}" sibTransId="{146CF628-BFDD-554D-AFBB-398AAA1F82BC}"/>
    <dgm:cxn modelId="{852DF193-1C18-9146-85DE-1BADCBC59042}" type="presOf" srcId="{27775A6F-F61F-6842-B3C2-AEC646B48D9B}" destId="{C9828C6A-1363-444C-B106-C7061338DF0D}" srcOrd="0" destOrd="0" presId="urn:microsoft.com/office/officeart/2005/8/layout/default"/>
    <dgm:cxn modelId="{D42CD49B-95CB-1741-98E4-DC16695CE98E}" srcId="{838552D6-67C0-C440-897F-980B6EA9A423}" destId="{C1BD4DB5-982E-594F-9132-2022C47669CC}" srcOrd="5" destOrd="0" parTransId="{58AA8D29-8C10-324E-800F-35A7E1610128}" sibTransId="{573EC839-A850-5F43-B307-DD8A774AA7B1}"/>
    <dgm:cxn modelId="{8AA62BA4-2163-E049-ADE4-13ABCDECB76D}" type="presOf" srcId="{B474A121-3378-7848-8AD9-F25FB5B7777F}" destId="{16A60C08-8B9E-2345-98A1-D1858B8CFE0F}" srcOrd="0" destOrd="0" presId="urn:microsoft.com/office/officeart/2005/8/layout/default"/>
    <dgm:cxn modelId="{512778B8-BF51-F84C-997C-36B2E7891F99}" type="presOf" srcId="{129E4E50-E57E-404D-8942-B0266C9E3372}" destId="{0578F55D-6572-7E44-BA7D-D45F1A8E6AF8}" srcOrd="0" destOrd="0" presId="urn:microsoft.com/office/officeart/2005/8/layout/default"/>
    <dgm:cxn modelId="{0B8C87BE-F580-1F46-806C-81E2F6AD8E7D}" srcId="{838552D6-67C0-C440-897F-980B6EA9A423}" destId="{7460325F-C133-5340-8AB5-5509A501F802}" srcOrd="1" destOrd="0" parTransId="{63609B1F-B9D3-DC4E-BCEB-1FA60A72286F}" sibTransId="{11352565-DF21-5B40-99CC-680DF996A67B}"/>
    <dgm:cxn modelId="{0F2196E1-BA8A-EA45-8A6B-B47295C1EF43}" type="presOf" srcId="{EE114BCC-0204-CF47-91E8-021CE51B988E}" destId="{F7838FF4-99D7-C248-91A1-3FF468651ABC}" srcOrd="0" destOrd="0" presId="urn:microsoft.com/office/officeart/2005/8/layout/default"/>
    <dgm:cxn modelId="{FB3CEDFA-ECC4-854F-A5FA-A528F5EE7D69}" srcId="{838552D6-67C0-C440-897F-980B6EA9A423}" destId="{27775A6F-F61F-6842-B3C2-AEC646B48D9B}" srcOrd="2" destOrd="0" parTransId="{241C0F94-51DF-494B-B5D6-DACC33F95E98}" sibTransId="{FFB9E46A-C7B8-D24D-A009-70350F76F3A3}"/>
    <dgm:cxn modelId="{666343FF-CC3B-0E40-9A94-7EA86BEC92FE}" type="presOf" srcId="{838552D6-67C0-C440-897F-980B6EA9A423}" destId="{4A9E04FB-7159-0145-9C57-AED67EA96382}" srcOrd="0" destOrd="0" presId="urn:microsoft.com/office/officeart/2005/8/layout/default"/>
    <dgm:cxn modelId="{C74BD507-7C87-B74C-B47E-926A79CA1913}" type="presParOf" srcId="{4A9E04FB-7159-0145-9C57-AED67EA96382}" destId="{E1C1ABB4-7467-E946-BDEF-2E97AE42F731}" srcOrd="0" destOrd="0" presId="urn:microsoft.com/office/officeart/2005/8/layout/default"/>
    <dgm:cxn modelId="{698A6867-A227-3E40-8738-47FDEE8D7595}" type="presParOf" srcId="{4A9E04FB-7159-0145-9C57-AED67EA96382}" destId="{83B92BAC-A4C7-5A45-84C7-B892C82C1D4F}" srcOrd="1" destOrd="0" presId="urn:microsoft.com/office/officeart/2005/8/layout/default"/>
    <dgm:cxn modelId="{220C8A25-04DC-0D41-ADB5-E406419D7677}" type="presParOf" srcId="{4A9E04FB-7159-0145-9C57-AED67EA96382}" destId="{0D3545F6-641E-5E44-97A2-B0888BE9B9C5}" srcOrd="2" destOrd="0" presId="urn:microsoft.com/office/officeart/2005/8/layout/default"/>
    <dgm:cxn modelId="{8D2F2B27-F261-A243-9FDB-798BAD7C83A6}" type="presParOf" srcId="{4A9E04FB-7159-0145-9C57-AED67EA96382}" destId="{8BACC526-DC3A-3249-A660-73F573D827AC}" srcOrd="3" destOrd="0" presId="urn:microsoft.com/office/officeart/2005/8/layout/default"/>
    <dgm:cxn modelId="{1FE220A6-B7A2-EE42-9D3E-045BB63CEEBB}" type="presParOf" srcId="{4A9E04FB-7159-0145-9C57-AED67EA96382}" destId="{C9828C6A-1363-444C-B106-C7061338DF0D}" srcOrd="4" destOrd="0" presId="urn:microsoft.com/office/officeart/2005/8/layout/default"/>
    <dgm:cxn modelId="{E5E0A8CE-4518-9644-B7C7-8F4AB4944A01}" type="presParOf" srcId="{4A9E04FB-7159-0145-9C57-AED67EA96382}" destId="{1E7796C1-C7EB-A04B-874E-7C90697F8CEC}" srcOrd="5" destOrd="0" presId="urn:microsoft.com/office/officeart/2005/8/layout/default"/>
    <dgm:cxn modelId="{DEAB0049-861B-B64A-BE30-53AF0147BD60}" type="presParOf" srcId="{4A9E04FB-7159-0145-9C57-AED67EA96382}" destId="{BD70EE1C-F806-494C-9487-281A3B7153DA}" srcOrd="6" destOrd="0" presId="urn:microsoft.com/office/officeart/2005/8/layout/default"/>
    <dgm:cxn modelId="{955E7FBB-E3C4-344A-9602-68A26089011D}" type="presParOf" srcId="{4A9E04FB-7159-0145-9C57-AED67EA96382}" destId="{32CA8C6E-7784-5944-AD8B-75A28089F48D}" srcOrd="7" destOrd="0" presId="urn:microsoft.com/office/officeart/2005/8/layout/default"/>
    <dgm:cxn modelId="{CE5A679A-BCF2-C248-9BDB-645F25AC8A35}" type="presParOf" srcId="{4A9E04FB-7159-0145-9C57-AED67EA96382}" destId="{F7838FF4-99D7-C248-91A1-3FF468651ABC}" srcOrd="8" destOrd="0" presId="urn:microsoft.com/office/officeart/2005/8/layout/default"/>
    <dgm:cxn modelId="{FC94DFA4-058D-8F45-B185-88908B7D135D}" type="presParOf" srcId="{4A9E04FB-7159-0145-9C57-AED67EA96382}" destId="{8D2E263D-9BED-D749-A42B-79B456D39064}" srcOrd="9" destOrd="0" presId="urn:microsoft.com/office/officeart/2005/8/layout/default"/>
    <dgm:cxn modelId="{DF1A0E85-CCD9-4B41-8653-072E7FE2E78F}" type="presParOf" srcId="{4A9E04FB-7159-0145-9C57-AED67EA96382}" destId="{D95DC571-943C-7646-A3D7-BF5701086965}" srcOrd="10" destOrd="0" presId="urn:microsoft.com/office/officeart/2005/8/layout/default"/>
    <dgm:cxn modelId="{29CAA8F6-A7F1-1B4E-8611-6E0A2FBCFE71}" type="presParOf" srcId="{4A9E04FB-7159-0145-9C57-AED67EA96382}" destId="{237ABDE2-96A4-0943-AFFE-41B74A270B90}" srcOrd="11" destOrd="0" presId="urn:microsoft.com/office/officeart/2005/8/layout/default"/>
    <dgm:cxn modelId="{C28C65CF-FFF0-D545-93D1-6734ABB76D0F}" type="presParOf" srcId="{4A9E04FB-7159-0145-9C57-AED67EA96382}" destId="{0578F55D-6572-7E44-BA7D-D45F1A8E6AF8}" srcOrd="12" destOrd="0" presId="urn:microsoft.com/office/officeart/2005/8/layout/default"/>
    <dgm:cxn modelId="{A34C88D6-406B-E94E-AE89-57C8E2D19676}" type="presParOf" srcId="{4A9E04FB-7159-0145-9C57-AED67EA96382}" destId="{326CAEAD-9D0C-8846-99CD-855958F78C1F}" srcOrd="13" destOrd="0" presId="urn:microsoft.com/office/officeart/2005/8/layout/default"/>
    <dgm:cxn modelId="{CE8A8EFF-C13C-8440-9B16-848CE95F75A6}" type="presParOf" srcId="{4A9E04FB-7159-0145-9C57-AED67EA96382}" destId="{16A60C08-8B9E-2345-98A1-D1858B8CFE0F}"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2ECE22-FA6E-4475-8948-06DFEE4783E8}"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F4695E47-7F7E-41F7-84F3-0AF4FC2B032D}">
      <dgm:prSet/>
      <dgm:spPr/>
      <dgm:t>
        <a:bodyPr/>
        <a:lstStyle/>
        <a:p>
          <a:pPr>
            <a:defRPr b="1"/>
          </a:pPr>
          <a:r>
            <a:rPr lang="en-US" dirty="0"/>
            <a:t>5 Jan. 2020</a:t>
          </a:r>
        </a:p>
      </dgm:t>
    </dgm:pt>
    <dgm:pt modelId="{91C91F92-063A-45F5-918A-1C51E86316EA}" type="parTrans" cxnId="{62C7AD89-7B4B-46CA-B851-98CFA1632498}">
      <dgm:prSet/>
      <dgm:spPr/>
      <dgm:t>
        <a:bodyPr/>
        <a:lstStyle/>
        <a:p>
          <a:endParaRPr lang="en-US"/>
        </a:p>
      </dgm:t>
    </dgm:pt>
    <dgm:pt modelId="{CF0ADE22-DFCB-45F0-BC10-EC97868F3910}" type="sibTrans" cxnId="{62C7AD89-7B4B-46CA-B851-98CFA1632498}">
      <dgm:prSet/>
      <dgm:spPr/>
      <dgm:t>
        <a:bodyPr/>
        <a:lstStyle/>
        <a:p>
          <a:endParaRPr lang="en-US"/>
        </a:p>
      </dgm:t>
    </dgm:pt>
    <dgm:pt modelId="{6A32FA62-0D19-48A2-BA4D-B1F805A05FA1}">
      <dgm:prSet/>
      <dgm:spPr/>
      <dgm:t>
        <a:bodyPr/>
        <a:lstStyle/>
        <a:p>
          <a:r>
            <a:rPr lang="en-US" dirty="0"/>
            <a:t>Hereditary chiefs issue eviction notice, saying Coastal GasLink is in violation of </a:t>
          </a:r>
          <a:r>
            <a:rPr lang="en-US" dirty="0" err="1"/>
            <a:t>Wet’suwet’en</a:t>
          </a:r>
          <a:r>
            <a:rPr lang="en-US" dirty="0"/>
            <a:t> laws</a:t>
          </a:r>
        </a:p>
      </dgm:t>
    </dgm:pt>
    <dgm:pt modelId="{193B14A3-6A39-42A8-91E5-0AF999E61E26}" type="parTrans" cxnId="{1914D51E-420C-4436-81D6-EF78AF712C1F}">
      <dgm:prSet/>
      <dgm:spPr/>
      <dgm:t>
        <a:bodyPr/>
        <a:lstStyle/>
        <a:p>
          <a:endParaRPr lang="en-US"/>
        </a:p>
      </dgm:t>
    </dgm:pt>
    <dgm:pt modelId="{CE5DD516-D1C4-413D-99CE-1F54A9ECDF85}" type="sibTrans" cxnId="{1914D51E-420C-4436-81D6-EF78AF712C1F}">
      <dgm:prSet/>
      <dgm:spPr/>
      <dgm:t>
        <a:bodyPr/>
        <a:lstStyle/>
        <a:p>
          <a:endParaRPr lang="en-US"/>
        </a:p>
      </dgm:t>
    </dgm:pt>
    <dgm:pt modelId="{E8719ACB-B914-4EFA-9538-51B36C6FF4AF}">
      <dgm:prSet/>
      <dgm:spPr/>
      <dgm:t>
        <a:bodyPr/>
        <a:lstStyle/>
        <a:p>
          <a:pPr>
            <a:defRPr b="1"/>
          </a:pPr>
          <a:r>
            <a:rPr lang="en-US" dirty="0"/>
            <a:t>Jan.–Feb. 2020</a:t>
          </a:r>
        </a:p>
      </dgm:t>
    </dgm:pt>
    <dgm:pt modelId="{6315FDB3-D180-4A74-B12A-86CC5BC5C868}" type="parTrans" cxnId="{782C7BD7-942A-46EE-9DC7-ADCC6910C69A}">
      <dgm:prSet/>
      <dgm:spPr/>
      <dgm:t>
        <a:bodyPr/>
        <a:lstStyle/>
        <a:p>
          <a:endParaRPr lang="en-US"/>
        </a:p>
      </dgm:t>
    </dgm:pt>
    <dgm:pt modelId="{19CFD57F-7661-44EA-872F-48EB333EC0C8}" type="sibTrans" cxnId="{782C7BD7-942A-46EE-9DC7-ADCC6910C69A}">
      <dgm:prSet/>
      <dgm:spPr/>
      <dgm:t>
        <a:bodyPr/>
        <a:lstStyle/>
        <a:p>
          <a:endParaRPr lang="en-US"/>
        </a:p>
      </dgm:t>
    </dgm:pt>
    <dgm:pt modelId="{83CFF8CA-B20A-4862-BDDE-F02D51C11AB2}">
      <dgm:prSet/>
      <dgm:spPr/>
      <dgm:t>
        <a:bodyPr/>
        <a:lstStyle/>
        <a:p>
          <a:r>
            <a:rPr lang="en-US" dirty="0"/>
            <a:t>Talks between Hereditary chiefs and BC government ongoing</a:t>
          </a:r>
        </a:p>
      </dgm:t>
    </dgm:pt>
    <dgm:pt modelId="{64658CFB-5734-4DFE-B402-096B7C4E45E0}" type="parTrans" cxnId="{CA4F5588-E0CE-4DA7-AAC3-74CBD74D656A}">
      <dgm:prSet/>
      <dgm:spPr/>
      <dgm:t>
        <a:bodyPr/>
        <a:lstStyle/>
        <a:p>
          <a:endParaRPr lang="en-US"/>
        </a:p>
      </dgm:t>
    </dgm:pt>
    <dgm:pt modelId="{27C2B53E-9E2D-49D4-962D-7FD3934F504E}" type="sibTrans" cxnId="{CA4F5588-E0CE-4DA7-AAC3-74CBD74D656A}">
      <dgm:prSet/>
      <dgm:spPr/>
      <dgm:t>
        <a:bodyPr/>
        <a:lstStyle/>
        <a:p>
          <a:endParaRPr lang="en-US"/>
        </a:p>
      </dgm:t>
    </dgm:pt>
    <dgm:pt modelId="{A0D1A6A1-E597-43D0-9EE6-D62E26887628}">
      <dgm:prSet/>
      <dgm:spPr/>
      <dgm:t>
        <a:bodyPr/>
        <a:lstStyle/>
        <a:p>
          <a:pPr>
            <a:defRPr b="1"/>
          </a:pPr>
          <a:r>
            <a:rPr lang="en-US" dirty="0"/>
            <a:t>4 Feb. 2020</a:t>
          </a:r>
        </a:p>
      </dgm:t>
    </dgm:pt>
    <dgm:pt modelId="{95293B21-26B9-4BFC-A22F-EFF641BC15D5}" type="parTrans" cxnId="{A5C8AB5F-A983-439B-A49B-FDE3B6CF5359}">
      <dgm:prSet/>
      <dgm:spPr/>
      <dgm:t>
        <a:bodyPr/>
        <a:lstStyle/>
        <a:p>
          <a:endParaRPr lang="en-US"/>
        </a:p>
      </dgm:t>
    </dgm:pt>
    <dgm:pt modelId="{4C1DEF84-90E7-4462-B8D3-D1BF10A70E2E}" type="sibTrans" cxnId="{A5C8AB5F-A983-439B-A49B-FDE3B6CF5359}">
      <dgm:prSet/>
      <dgm:spPr/>
      <dgm:t>
        <a:bodyPr/>
        <a:lstStyle/>
        <a:p>
          <a:endParaRPr lang="en-US"/>
        </a:p>
      </dgm:t>
    </dgm:pt>
    <dgm:pt modelId="{03B67DFF-C023-4172-ABCE-C2937C6CAFBC}">
      <dgm:prSet/>
      <dgm:spPr/>
      <dgm:t>
        <a:bodyPr/>
        <a:lstStyle/>
        <a:p>
          <a:r>
            <a:rPr lang="en-US"/>
            <a:t>Talks fail</a:t>
          </a:r>
        </a:p>
      </dgm:t>
    </dgm:pt>
    <dgm:pt modelId="{8D0EE27F-EEDB-41C2-8CB9-398CDB093D75}" type="parTrans" cxnId="{9F407054-EE2E-4114-AF52-621B211F7E58}">
      <dgm:prSet/>
      <dgm:spPr/>
      <dgm:t>
        <a:bodyPr/>
        <a:lstStyle/>
        <a:p>
          <a:endParaRPr lang="en-US"/>
        </a:p>
      </dgm:t>
    </dgm:pt>
    <dgm:pt modelId="{BF2C3EC5-5F23-41E6-9155-D8282A2AB603}" type="sibTrans" cxnId="{9F407054-EE2E-4114-AF52-621B211F7E58}">
      <dgm:prSet/>
      <dgm:spPr/>
      <dgm:t>
        <a:bodyPr/>
        <a:lstStyle/>
        <a:p>
          <a:endParaRPr lang="en-US"/>
        </a:p>
      </dgm:t>
    </dgm:pt>
    <dgm:pt modelId="{4D9BA798-E41D-46DE-A98A-C1E641456469}">
      <dgm:prSet/>
      <dgm:spPr/>
      <dgm:t>
        <a:bodyPr/>
        <a:lstStyle/>
        <a:p>
          <a:pPr>
            <a:defRPr b="1"/>
          </a:pPr>
          <a:r>
            <a:rPr lang="en-US"/>
            <a:t>6–7 Feb.</a:t>
          </a:r>
        </a:p>
      </dgm:t>
    </dgm:pt>
    <dgm:pt modelId="{A9417AFA-9387-4E66-BEAC-337AF610FB97}" type="parTrans" cxnId="{519F48CF-A7ED-41A7-98BE-45A0C92FAFFB}">
      <dgm:prSet/>
      <dgm:spPr/>
      <dgm:t>
        <a:bodyPr/>
        <a:lstStyle/>
        <a:p>
          <a:endParaRPr lang="en-US"/>
        </a:p>
      </dgm:t>
    </dgm:pt>
    <dgm:pt modelId="{464C7660-19B9-4F27-9A75-C2ACEBEB21DB}" type="sibTrans" cxnId="{519F48CF-A7ED-41A7-98BE-45A0C92FAFFB}">
      <dgm:prSet/>
      <dgm:spPr/>
      <dgm:t>
        <a:bodyPr/>
        <a:lstStyle/>
        <a:p>
          <a:endParaRPr lang="en-US"/>
        </a:p>
      </dgm:t>
    </dgm:pt>
    <dgm:pt modelId="{A94B85BF-3654-4E96-983D-A87135E521C2}">
      <dgm:prSet/>
      <dgm:spPr/>
      <dgm:t>
        <a:bodyPr/>
        <a:lstStyle/>
        <a:p>
          <a:r>
            <a:rPr lang="en-US" dirty="0"/>
            <a:t>2020: RCMP enforce injunction, arrest multiple people, dismantle </a:t>
          </a:r>
          <a:r>
            <a:rPr lang="en-US" dirty="0" err="1"/>
            <a:t>Gidmt’en</a:t>
          </a:r>
          <a:endParaRPr lang="en-US" dirty="0"/>
        </a:p>
      </dgm:t>
    </dgm:pt>
    <dgm:pt modelId="{92E24035-5105-432D-9CA3-0E847BA87FE8}" type="parTrans" cxnId="{8EC1E1D2-6D35-4995-B201-BF583BBE441B}">
      <dgm:prSet/>
      <dgm:spPr/>
      <dgm:t>
        <a:bodyPr/>
        <a:lstStyle/>
        <a:p>
          <a:endParaRPr lang="en-US"/>
        </a:p>
      </dgm:t>
    </dgm:pt>
    <dgm:pt modelId="{3FCEAAE3-B916-4720-9B14-369EC1813752}" type="sibTrans" cxnId="{8EC1E1D2-6D35-4995-B201-BF583BBE441B}">
      <dgm:prSet/>
      <dgm:spPr/>
      <dgm:t>
        <a:bodyPr/>
        <a:lstStyle/>
        <a:p>
          <a:endParaRPr lang="en-US"/>
        </a:p>
      </dgm:t>
    </dgm:pt>
    <dgm:pt modelId="{536B76EF-58A6-4C85-95E1-9779A5DEC091}">
      <dgm:prSet/>
      <dgm:spPr/>
      <dgm:t>
        <a:bodyPr/>
        <a:lstStyle/>
        <a:p>
          <a:pPr>
            <a:defRPr b="1"/>
          </a:pPr>
          <a:r>
            <a:rPr lang="en-US"/>
            <a:t>13 Feb.</a:t>
          </a:r>
        </a:p>
      </dgm:t>
    </dgm:pt>
    <dgm:pt modelId="{F62462A5-4216-4EA1-BEF4-09238B7CA8D8}" type="parTrans" cxnId="{DBA4FAF8-5934-452F-B478-45A6B730F9A3}">
      <dgm:prSet/>
      <dgm:spPr/>
      <dgm:t>
        <a:bodyPr/>
        <a:lstStyle/>
        <a:p>
          <a:endParaRPr lang="en-US"/>
        </a:p>
      </dgm:t>
    </dgm:pt>
    <dgm:pt modelId="{13C4DE7C-8796-402A-B193-C48EF215A50D}" type="sibTrans" cxnId="{DBA4FAF8-5934-452F-B478-45A6B730F9A3}">
      <dgm:prSet/>
      <dgm:spPr/>
      <dgm:t>
        <a:bodyPr/>
        <a:lstStyle/>
        <a:p>
          <a:endParaRPr lang="en-US"/>
        </a:p>
      </dgm:t>
    </dgm:pt>
    <dgm:pt modelId="{00318C2D-B719-4ADB-B0E8-4D1DBC8EA02E}">
      <dgm:prSet/>
      <dgm:spPr/>
      <dgm:t>
        <a:bodyPr/>
        <a:lstStyle/>
        <a:p>
          <a:r>
            <a:rPr lang="en-US"/>
            <a:t>RCMP concludes “major operation”</a:t>
          </a:r>
        </a:p>
      </dgm:t>
    </dgm:pt>
    <dgm:pt modelId="{A74A6B12-3A29-4A4F-828E-64F2D878294A}" type="parTrans" cxnId="{8B3797C4-9BDE-4F74-BD31-82A9B29BD144}">
      <dgm:prSet/>
      <dgm:spPr/>
      <dgm:t>
        <a:bodyPr/>
        <a:lstStyle/>
        <a:p>
          <a:endParaRPr lang="en-US"/>
        </a:p>
      </dgm:t>
    </dgm:pt>
    <dgm:pt modelId="{2CB8D318-03E2-400C-9F55-1033AA92BF4C}" type="sibTrans" cxnId="{8B3797C4-9BDE-4F74-BD31-82A9B29BD144}">
      <dgm:prSet/>
      <dgm:spPr/>
      <dgm:t>
        <a:bodyPr/>
        <a:lstStyle/>
        <a:p>
          <a:endParaRPr lang="en-US"/>
        </a:p>
      </dgm:t>
    </dgm:pt>
    <dgm:pt modelId="{77BDD9FE-E85B-4522-B83B-C0E3D62F2D79}">
      <dgm:prSet/>
      <dgm:spPr/>
      <dgm:t>
        <a:bodyPr/>
        <a:lstStyle/>
        <a:p>
          <a:pPr>
            <a:defRPr b="1"/>
          </a:pPr>
          <a:r>
            <a:rPr lang="en-US" dirty="0"/>
            <a:t>Feb. 2020</a:t>
          </a:r>
        </a:p>
      </dgm:t>
    </dgm:pt>
    <dgm:pt modelId="{B831940F-2674-47C7-A2F5-B3D6035ECF4D}" type="parTrans" cxnId="{6C762493-E9D5-4BAD-8FA6-5E436B904D80}">
      <dgm:prSet/>
      <dgm:spPr/>
      <dgm:t>
        <a:bodyPr/>
        <a:lstStyle/>
        <a:p>
          <a:endParaRPr lang="en-US"/>
        </a:p>
      </dgm:t>
    </dgm:pt>
    <dgm:pt modelId="{C61391D7-F1D9-4B38-877C-2A1D6FC4BAF7}" type="sibTrans" cxnId="{6C762493-E9D5-4BAD-8FA6-5E436B904D80}">
      <dgm:prSet/>
      <dgm:spPr/>
      <dgm:t>
        <a:bodyPr/>
        <a:lstStyle/>
        <a:p>
          <a:endParaRPr lang="en-US"/>
        </a:p>
      </dgm:t>
    </dgm:pt>
    <dgm:pt modelId="{38C89D55-3530-424F-9464-8788698FC1ED}">
      <dgm:prSet/>
      <dgm:spPr/>
      <dgm:t>
        <a:bodyPr/>
        <a:lstStyle/>
        <a:p>
          <a:r>
            <a:rPr lang="en-US" dirty="0"/>
            <a:t>Arrests prompt protests across Canada</a:t>
          </a:r>
        </a:p>
      </dgm:t>
    </dgm:pt>
    <dgm:pt modelId="{A4B12E54-3CA5-4B15-86ED-5B124828B8A8}" type="parTrans" cxnId="{C306D76D-07DB-4B37-9BAC-1B4C589F5034}">
      <dgm:prSet/>
      <dgm:spPr/>
      <dgm:t>
        <a:bodyPr/>
        <a:lstStyle/>
        <a:p>
          <a:endParaRPr lang="en-US"/>
        </a:p>
      </dgm:t>
    </dgm:pt>
    <dgm:pt modelId="{DCBEE532-D06F-4148-8875-4F383BC0F9EA}" type="sibTrans" cxnId="{C306D76D-07DB-4B37-9BAC-1B4C589F5034}">
      <dgm:prSet/>
      <dgm:spPr/>
      <dgm:t>
        <a:bodyPr/>
        <a:lstStyle/>
        <a:p>
          <a:endParaRPr lang="en-US"/>
        </a:p>
      </dgm:t>
    </dgm:pt>
    <dgm:pt modelId="{371C0124-B018-0D4D-9EF4-1170122AA537}" type="pres">
      <dgm:prSet presAssocID="{392ECE22-FA6E-4475-8948-06DFEE4783E8}" presName="root" presStyleCnt="0">
        <dgm:presLayoutVars>
          <dgm:chMax/>
          <dgm:chPref/>
          <dgm:animLvl val="lvl"/>
        </dgm:presLayoutVars>
      </dgm:prSet>
      <dgm:spPr/>
    </dgm:pt>
    <dgm:pt modelId="{1E822473-4109-AC43-A9F8-2BC37E2923A3}" type="pres">
      <dgm:prSet presAssocID="{392ECE22-FA6E-4475-8948-06DFEE4783E8}" presName="divider" presStyleLbl="fgAcc1" presStyleIdx="0" presStyleCnt="7"/>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5C02EF9B-A628-3646-B32F-F1F11F645E95}" type="pres">
      <dgm:prSet presAssocID="{392ECE22-FA6E-4475-8948-06DFEE4783E8}" presName="nodes" presStyleCnt="0">
        <dgm:presLayoutVars>
          <dgm:chMax/>
          <dgm:chPref/>
          <dgm:animLvl val="lvl"/>
        </dgm:presLayoutVars>
      </dgm:prSet>
      <dgm:spPr/>
    </dgm:pt>
    <dgm:pt modelId="{3530C5CB-72E9-6B49-8FED-2AFB45840821}" type="pres">
      <dgm:prSet presAssocID="{F4695E47-7F7E-41F7-84F3-0AF4FC2B032D}" presName="composite" presStyleCnt="0"/>
      <dgm:spPr/>
    </dgm:pt>
    <dgm:pt modelId="{B273B469-0155-DD48-89FD-1E02A22D27AE}" type="pres">
      <dgm:prSet presAssocID="{F4695E47-7F7E-41F7-84F3-0AF4FC2B032D}" presName="ConnectorPoint" presStyleLbl="lnNode1" presStyleIdx="0" presStyleCnt="6"/>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0D5699F-0717-3A42-B4B4-CA6257E3E81C}" type="pres">
      <dgm:prSet presAssocID="{F4695E47-7F7E-41F7-84F3-0AF4FC2B032D}" presName="DropPinPlaceHolder" presStyleCnt="0"/>
      <dgm:spPr/>
    </dgm:pt>
    <dgm:pt modelId="{6E28D91B-CB1B-0747-A4E5-D4723C54B4F0}" type="pres">
      <dgm:prSet presAssocID="{F4695E47-7F7E-41F7-84F3-0AF4FC2B032D}" presName="DropPin" presStyleLbl="alignNode1" presStyleIdx="0" presStyleCnt="6"/>
      <dgm:spPr/>
    </dgm:pt>
    <dgm:pt modelId="{180AC64D-5BEF-C044-A075-995072E14A4E}" type="pres">
      <dgm:prSet presAssocID="{F4695E47-7F7E-41F7-84F3-0AF4FC2B032D}"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DCA3FB40-2CCA-D14F-8229-A7910C90FC39}" type="pres">
      <dgm:prSet presAssocID="{F4695E47-7F7E-41F7-84F3-0AF4FC2B032D}" presName="L2TextContainer" presStyleLbl="revTx" presStyleIdx="0" presStyleCnt="12">
        <dgm:presLayoutVars>
          <dgm:bulletEnabled val="1"/>
        </dgm:presLayoutVars>
      </dgm:prSet>
      <dgm:spPr/>
    </dgm:pt>
    <dgm:pt modelId="{9D58446C-0239-0B4C-BBA7-3487F339B0CA}" type="pres">
      <dgm:prSet presAssocID="{F4695E47-7F7E-41F7-84F3-0AF4FC2B032D}" presName="L1TextContainer" presStyleLbl="revTx" presStyleIdx="1" presStyleCnt="12">
        <dgm:presLayoutVars>
          <dgm:chMax val="1"/>
          <dgm:chPref val="1"/>
          <dgm:bulletEnabled val="1"/>
        </dgm:presLayoutVars>
      </dgm:prSet>
      <dgm:spPr/>
    </dgm:pt>
    <dgm:pt modelId="{ADD8EF01-759A-D749-A96A-2A1C87F05AC1}" type="pres">
      <dgm:prSet presAssocID="{F4695E47-7F7E-41F7-84F3-0AF4FC2B032D}" presName="ConnectLine" presStyleLbl="sibTrans1D1" presStyleIdx="0" presStyleCnt="6"/>
      <dgm:spPr>
        <a:noFill/>
        <a:ln w="12700" cap="flat" cmpd="sng" algn="ctr">
          <a:solidFill>
            <a:schemeClr val="accent2">
              <a:hueOff val="0"/>
              <a:satOff val="0"/>
              <a:lumOff val="0"/>
              <a:alphaOff val="0"/>
            </a:schemeClr>
          </a:solidFill>
          <a:prstDash val="dash"/>
          <a:miter lim="800000"/>
        </a:ln>
        <a:effectLst/>
      </dgm:spPr>
    </dgm:pt>
    <dgm:pt modelId="{E28B195F-DD3B-F440-8EDD-4A97F1659C2F}" type="pres">
      <dgm:prSet presAssocID="{F4695E47-7F7E-41F7-84F3-0AF4FC2B032D}" presName="EmptyPlaceHolder" presStyleCnt="0"/>
      <dgm:spPr/>
    </dgm:pt>
    <dgm:pt modelId="{15931A8B-8EE5-914D-9602-AE9EA98FB350}" type="pres">
      <dgm:prSet presAssocID="{CF0ADE22-DFCB-45F0-BC10-EC97868F3910}" presName="spaceBetweenRectangles" presStyleCnt="0"/>
      <dgm:spPr/>
    </dgm:pt>
    <dgm:pt modelId="{11725D51-8F6D-9243-A14E-BF7BE9676A74}" type="pres">
      <dgm:prSet presAssocID="{E8719ACB-B914-4EFA-9538-51B36C6FF4AF}" presName="composite" presStyleCnt="0"/>
      <dgm:spPr/>
    </dgm:pt>
    <dgm:pt modelId="{9717E338-E660-A143-8243-E2DF8B9D4BD4}" type="pres">
      <dgm:prSet presAssocID="{E8719ACB-B914-4EFA-9538-51B36C6FF4AF}" presName="ConnectorPoint" presStyleLbl="lnNode1" presStyleIdx="1" presStyleCnt="6"/>
      <dgm:spPr>
        <a:solidFill>
          <a:schemeClr val="accent2">
            <a:hueOff val="-291073"/>
            <a:satOff val="-16786"/>
            <a:lumOff val="1726"/>
            <a:alphaOff val="0"/>
          </a:schemeClr>
        </a:solidFill>
        <a:ln w="6350" cap="flat" cmpd="sng" algn="ctr">
          <a:solidFill>
            <a:schemeClr val="lt1">
              <a:hueOff val="0"/>
              <a:satOff val="0"/>
              <a:lumOff val="0"/>
              <a:alphaOff val="0"/>
            </a:schemeClr>
          </a:solidFill>
          <a:prstDash val="solid"/>
          <a:miter lim="800000"/>
        </a:ln>
        <a:effectLst/>
      </dgm:spPr>
    </dgm:pt>
    <dgm:pt modelId="{1F650811-7F9A-694B-A801-7235240F6503}" type="pres">
      <dgm:prSet presAssocID="{E8719ACB-B914-4EFA-9538-51B36C6FF4AF}" presName="DropPinPlaceHolder" presStyleCnt="0"/>
      <dgm:spPr/>
    </dgm:pt>
    <dgm:pt modelId="{ED0A68B1-FED0-0C4F-903F-11AF1F0C1B92}" type="pres">
      <dgm:prSet presAssocID="{E8719ACB-B914-4EFA-9538-51B36C6FF4AF}" presName="DropPin" presStyleLbl="alignNode1" presStyleIdx="1" presStyleCnt="6"/>
      <dgm:spPr/>
    </dgm:pt>
    <dgm:pt modelId="{2D384D05-24D5-1543-8E22-E30DADE6702A}" type="pres">
      <dgm:prSet presAssocID="{E8719ACB-B914-4EFA-9538-51B36C6FF4AF}"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03E93A6D-2F1F-294B-88B0-547FD71D67BF}" type="pres">
      <dgm:prSet presAssocID="{E8719ACB-B914-4EFA-9538-51B36C6FF4AF}" presName="L2TextContainer" presStyleLbl="revTx" presStyleIdx="2" presStyleCnt="12">
        <dgm:presLayoutVars>
          <dgm:bulletEnabled val="1"/>
        </dgm:presLayoutVars>
      </dgm:prSet>
      <dgm:spPr/>
    </dgm:pt>
    <dgm:pt modelId="{FD02032E-1842-0648-91CA-AA6E95947C3C}" type="pres">
      <dgm:prSet presAssocID="{E8719ACB-B914-4EFA-9538-51B36C6FF4AF}" presName="L1TextContainer" presStyleLbl="revTx" presStyleIdx="3" presStyleCnt="12">
        <dgm:presLayoutVars>
          <dgm:chMax val="1"/>
          <dgm:chPref val="1"/>
          <dgm:bulletEnabled val="1"/>
        </dgm:presLayoutVars>
      </dgm:prSet>
      <dgm:spPr/>
    </dgm:pt>
    <dgm:pt modelId="{9078A5C4-2916-474F-8353-5341CE801D42}" type="pres">
      <dgm:prSet presAssocID="{E8719ACB-B914-4EFA-9538-51B36C6FF4AF}" presName="ConnectLine" presStyleLbl="sibTrans1D1" presStyleIdx="1" presStyleCnt="6"/>
      <dgm:spPr>
        <a:noFill/>
        <a:ln w="12700" cap="flat" cmpd="sng" algn="ctr">
          <a:solidFill>
            <a:schemeClr val="accent2">
              <a:hueOff val="-291073"/>
              <a:satOff val="-16786"/>
              <a:lumOff val="1726"/>
              <a:alphaOff val="0"/>
            </a:schemeClr>
          </a:solidFill>
          <a:prstDash val="dash"/>
          <a:miter lim="800000"/>
        </a:ln>
        <a:effectLst/>
      </dgm:spPr>
    </dgm:pt>
    <dgm:pt modelId="{B3ABF3E1-1B98-0B40-ADF4-894716986585}" type="pres">
      <dgm:prSet presAssocID="{E8719ACB-B914-4EFA-9538-51B36C6FF4AF}" presName="EmptyPlaceHolder" presStyleCnt="0"/>
      <dgm:spPr/>
    </dgm:pt>
    <dgm:pt modelId="{07589543-5EBF-2343-991E-FE7A0C72CCA1}" type="pres">
      <dgm:prSet presAssocID="{19CFD57F-7661-44EA-872F-48EB333EC0C8}" presName="spaceBetweenRectangles" presStyleCnt="0"/>
      <dgm:spPr/>
    </dgm:pt>
    <dgm:pt modelId="{7F0A158B-7189-FE49-9056-A67550A336A4}" type="pres">
      <dgm:prSet presAssocID="{A0D1A6A1-E597-43D0-9EE6-D62E26887628}" presName="composite" presStyleCnt="0"/>
      <dgm:spPr/>
    </dgm:pt>
    <dgm:pt modelId="{82064156-7F5B-B745-8B46-F4477A2F84C1}" type="pres">
      <dgm:prSet presAssocID="{A0D1A6A1-E597-43D0-9EE6-D62E26887628}" presName="ConnectorPoint" presStyleLbl="lnNode1" presStyleIdx="2" presStyleCnt="6"/>
      <dgm:spPr>
        <a:solidFill>
          <a:schemeClr val="accent2">
            <a:hueOff val="-582145"/>
            <a:satOff val="-33571"/>
            <a:lumOff val="3451"/>
            <a:alphaOff val="0"/>
          </a:schemeClr>
        </a:solidFill>
        <a:ln w="6350" cap="flat" cmpd="sng" algn="ctr">
          <a:solidFill>
            <a:schemeClr val="lt1">
              <a:hueOff val="0"/>
              <a:satOff val="0"/>
              <a:lumOff val="0"/>
              <a:alphaOff val="0"/>
            </a:schemeClr>
          </a:solidFill>
          <a:prstDash val="solid"/>
          <a:miter lim="800000"/>
        </a:ln>
        <a:effectLst/>
      </dgm:spPr>
    </dgm:pt>
    <dgm:pt modelId="{3C571FD3-E771-E24A-B72E-0B31D5C64526}" type="pres">
      <dgm:prSet presAssocID="{A0D1A6A1-E597-43D0-9EE6-D62E26887628}" presName="DropPinPlaceHolder" presStyleCnt="0"/>
      <dgm:spPr/>
    </dgm:pt>
    <dgm:pt modelId="{DBA89945-36D7-B54D-9B51-0B30F4AE7558}" type="pres">
      <dgm:prSet presAssocID="{A0D1A6A1-E597-43D0-9EE6-D62E26887628}" presName="DropPin" presStyleLbl="alignNode1" presStyleIdx="2" presStyleCnt="6"/>
      <dgm:spPr/>
    </dgm:pt>
    <dgm:pt modelId="{FB35484F-0AF5-E348-B734-2D6D5F6BBD09}" type="pres">
      <dgm:prSet presAssocID="{A0D1A6A1-E597-43D0-9EE6-D62E26887628}"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272D7B6F-B321-784B-97C1-DC925D87DC23}" type="pres">
      <dgm:prSet presAssocID="{A0D1A6A1-E597-43D0-9EE6-D62E26887628}" presName="L2TextContainer" presStyleLbl="revTx" presStyleIdx="4" presStyleCnt="12">
        <dgm:presLayoutVars>
          <dgm:bulletEnabled val="1"/>
        </dgm:presLayoutVars>
      </dgm:prSet>
      <dgm:spPr/>
    </dgm:pt>
    <dgm:pt modelId="{1C16D943-3517-FF4D-9877-FABE6FC654D5}" type="pres">
      <dgm:prSet presAssocID="{A0D1A6A1-E597-43D0-9EE6-D62E26887628}" presName="L1TextContainer" presStyleLbl="revTx" presStyleIdx="5" presStyleCnt="12">
        <dgm:presLayoutVars>
          <dgm:chMax val="1"/>
          <dgm:chPref val="1"/>
          <dgm:bulletEnabled val="1"/>
        </dgm:presLayoutVars>
      </dgm:prSet>
      <dgm:spPr/>
    </dgm:pt>
    <dgm:pt modelId="{D6CD6581-E3AD-0545-8B21-D361600D0BA5}" type="pres">
      <dgm:prSet presAssocID="{A0D1A6A1-E597-43D0-9EE6-D62E26887628}" presName="ConnectLine" presStyleLbl="sibTrans1D1" presStyleIdx="2" presStyleCnt="6"/>
      <dgm:spPr>
        <a:noFill/>
        <a:ln w="12700" cap="flat" cmpd="sng" algn="ctr">
          <a:solidFill>
            <a:schemeClr val="accent2">
              <a:hueOff val="-582145"/>
              <a:satOff val="-33571"/>
              <a:lumOff val="3451"/>
              <a:alphaOff val="0"/>
            </a:schemeClr>
          </a:solidFill>
          <a:prstDash val="dash"/>
          <a:miter lim="800000"/>
        </a:ln>
        <a:effectLst/>
      </dgm:spPr>
    </dgm:pt>
    <dgm:pt modelId="{824EDD2E-EA82-FE4A-A0EF-4D120771AC3D}" type="pres">
      <dgm:prSet presAssocID="{A0D1A6A1-E597-43D0-9EE6-D62E26887628}" presName="EmptyPlaceHolder" presStyleCnt="0"/>
      <dgm:spPr/>
    </dgm:pt>
    <dgm:pt modelId="{D8E75C7C-D4B8-5C43-AE64-A24B7ADE1DAC}" type="pres">
      <dgm:prSet presAssocID="{4C1DEF84-90E7-4462-B8D3-D1BF10A70E2E}" presName="spaceBetweenRectangles" presStyleCnt="0"/>
      <dgm:spPr/>
    </dgm:pt>
    <dgm:pt modelId="{A88B2B5A-1BBF-2840-871B-1EA60118C61C}" type="pres">
      <dgm:prSet presAssocID="{4D9BA798-E41D-46DE-A98A-C1E641456469}" presName="composite" presStyleCnt="0"/>
      <dgm:spPr/>
    </dgm:pt>
    <dgm:pt modelId="{1272275F-ED5A-9C40-A417-0B0FDD68B3F3}" type="pres">
      <dgm:prSet presAssocID="{4D9BA798-E41D-46DE-A98A-C1E641456469}" presName="ConnectorPoint" presStyleLbl="lnNode1" presStyleIdx="3" presStyleCnt="6"/>
      <dgm:spPr>
        <a:solidFill>
          <a:schemeClr val="accent2">
            <a:hueOff val="-873218"/>
            <a:satOff val="-50357"/>
            <a:lumOff val="5177"/>
            <a:alphaOff val="0"/>
          </a:schemeClr>
        </a:solidFill>
        <a:ln w="6350" cap="flat" cmpd="sng" algn="ctr">
          <a:solidFill>
            <a:schemeClr val="lt1">
              <a:hueOff val="0"/>
              <a:satOff val="0"/>
              <a:lumOff val="0"/>
              <a:alphaOff val="0"/>
            </a:schemeClr>
          </a:solidFill>
          <a:prstDash val="solid"/>
          <a:miter lim="800000"/>
        </a:ln>
        <a:effectLst/>
      </dgm:spPr>
    </dgm:pt>
    <dgm:pt modelId="{9FD837F7-1406-914D-8603-D869DA335123}" type="pres">
      <dgm:prSet presAssocID="{4D9BA798-E41D-46DE-A98A-C1E641456469}" presName="DropPinPlaceHolder" presStyleCnt="0"/>
      <dgm:spPr/>
    </dgm:pt>
    <dgm:pt modelId="{18A0E212-CE98-0C4E-A2AB-A7305B99E9FF}" type="pres">
      <dgm:prSet presAssocID="{4D9BA798-E41D-46DE-A98A-C1E641456469}" presName="DropPin" presStyleLbl="alignNode1" presStyleIdx="3" presStyleCnt="6"/>
      <dgm:spPr/>
    </dgm:pt>
    <dgm:pt modelId="{B932937A-E183-2542-B950-4F4D2B94247E}" type="pres">
      <dgm:prSet presAssocID="{4D9BA798-E41D-46DE-A98A-C1E641456469}"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5675F67D-5BA9-D444-A8B5-E7607CF485E7}" type="pres">
      <dgm:prSet presAssocID="{4D9BA798-E41D-46DE-A98A-C1E641456469}" presName="L2TextContainer" presStyleLbl="revTx" presStyleIdx="6" presStyleCnt="12">
        <dgm:presLayoutVars>
          <dgm:bulletEnabled val="1"/>
        </dgm:presLayoutVars>
      </dgm:prSet>
      <dgm:spPr/>
    </dgm:pt>
    <dgm:pt modelId="{7C15BC34-4DA1-2C4E-A244-779B82C829BD}" type="pres">
      <dgm:prSet presAssocID="{4D9BA798-E41D-46DE-A98A-C1E641456469}" presName="L1TextContainer" presStyleLbl="revTx" presStyleIdx="7" presStyleCnt="12">
        <dgm:presLayoutVars>
          <dgm:chMax val="1"/>
          <dgm:chPref val="1"/>
          <dgm:bulletEnabled val="1"/>
        </dgm:presLayoutVars>
      </dgm:prSet>
      <dgm:spPr/>
    </dgm:pt>
    <dgm:pt modelId="{F87A539D-45C9-2444-ADCF-D086E4E942B6}" type="pres">
      <dgm:prSet presAssocID="{4D9BA798-E41D-46DE-A98A-C1E641456469}" presName="ConnectLine" presStyleLbl="sibTrans1D1" presStyleIdx="3" presStyleCnt="6"/>
      <dgm:spPr>
        <a:noFill/>
        <a:ln w="12700" cap="flat" cmpd="sng" algn="ctr">
          <a:solidFill>
            <a:schemeClr val="accent2">
              <a:hueOff val="-873218"/>
              <a:satOff val="-50357"/>
              <a:lumOff val="5177"/>
              <a:alphaOff val="0"/>
            </a:schemeClr>
          </a:solidFill>
          <a:prstDash val="dash"/>
          <a:miter lim="800000"/>
        </a:ln>
        <a:effectLst/>
      </dgm:spPr>
    </dgm:pt>
    <dgm:pt modelId="{A71DC761-3BC1-174F-B5A4-FB087AA372FC}" type="pres">
      <dgm:prSet presAssocID="{4D9BA798-E41D-46DE-A98A-C1E641456469}" presName="EmptyPlaceHolder" presStyleCnt="0"/>
      <dgm:spPr/>
    </dgm:pt>
    <dgm:pt modelId="{CCC11941-9496-7F4A-A7FC-72E59B44A5C9}" type="pres">
      <dgm:prSet presAssocID="{464C7660-19B9-4F27-9A75-C2ACEBEB21DB}" presName="spaceBetweenRectangles" presStyleCnt="0"/>
      <dgm:spPr/>
    </dgm:pt>
    <dgm:pt modelId="{CEED2CAB-E757-F342-A89F-43ECC9502361}" type="pres">
      <dgm:prSet presAssocID="{536B76EF-58A6-4C85-95E1-9779A5DEC091}" presName="composite" presStyleCnt="0"/>
      <dgm:spPr/>
    </dgm:pt>
    <dgm:pt modelId="{8545A49B-CA15-0444-97BB-9C5FDF333E51}" type="pres">
      <dgm:prSet presAssocID="{536B76EF-58A6-4C85-95E1-9779A5DEC091}" presName="ConnectorPoint" presStyleLbl="lnNode1" presStyleIdx="4" presStyleCnt="6"/>
      <dgm:spPr>
        <a:solidFill>
          <a:schemeClr val="accent2">
            <a:hueOff val="-1164290"/>
            <a:satOff val="-67142"/>
            <a:lumOff val="6902"/>
            <a:alphaOff val="0"/>
          </a:schemeClr>
        </a:solidFill>
        <a:ln w="6350" cap="flat" cmpd="sng" algn="ctr">
          <a:solidFill>
            <a:schemeClr val="lt1">
              <a:hueOff val="0"/>
              <a:satOff val="0"/>
              <a:lumOff val="0"/>
              <a:alphaOff val="0"/>
            </a:schemeClr>
          </a:solidFill>
          <a:prstDash val="solid"/>
          <a:miter lim="800000"/>
        </a:ln>
        <a:effectLst/>
      </dgm:spPr>
    </dgm:pt>
    <dgm:pt modelId="{BD914480-1F31-BF47-9C5E-51B9777CA61C}" type="pres">
      <dgm:prSet presAssocID="{536B76EF-58A6-4C85-95E1-9779A5DEC091}" presName="DropPinPlaceHolder" presStyleCnt="0"/>
      <dgm:spPr/>
    </dgm:pt>
    <dgm:pt modelId="{7BCF480C-7AEB-2E4A-A2E7-2715A3466F5B}" type="pres">
      <dgm:prSet presAssocID="{536B76EF-58A6-4C85-95E1-9779A5DEC091}" presName="DropPin" presStyleLbl="alignNode1" presStyleIdx="4" presStyleCnt="6"/>
      <dgm:spPr/>
    </dgm:pt>
    <dgm:pt modelId="{AA47636C-5E20-6A48-B246-782A2C0E4A7C}" type="pres">
      <dgm:prSet presAssocID="{536B76EF-58A6-4C85-95E1-9779A5DEC091}"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D1A0A625-15FB-3748-8E5D-F98663BE2B18}" type="pres">
      <dgm:prSet presAssocID="{536B76EF-58A6-4C85-95E1-9779A5DEC091}" presName="L2TextContainer" presStyleLbl="revTx" presStyleIdx="8" presStyleCnt="12">
        <dgm:presLayoutVars>
          <dgm:bulletEnabled val="1"/>
        </dgm:presLayoutVars>
      </dgm:prSet>
      <dgm:spPr/>
    </dgm:pt>
    <dgm:pt modelId="{BAEFE6FE-F699-174C-BF75-37989180386A}" type="pres">
      <dgm:prSet presAssocID="{536B76EF-58A6-4C85-95E1-9779A5DEC091}" presName="L1TextContainer" presStyleLbl="revTx" presStyleIdx="9" presStyleCnt="12">
        <dgm:presLayoutVars>
          <dgm:chMax val="1"/>
          <dgm:chPref val="1"/>
          <dgm:bulletEnabled val="1"/>
        </dgm:presLayoutVars>
      </dgm:prSet>
      <dgm:spPr/>
    </dgm:pt>
    <dgm:pt modelId="{CFCBE77F-E6A9-A944-9C3D-CCFF05B073FE}" type="pres">
      <dgm:prSet presAssocID="{536B76EF-58A6-4C85-95E1-9779A5DEC091}" presName="ConnectLine" presStyleLbl="sibTrans1D1" presStyleIdx="4" presStyleCnt="6"/>
      <dgm:spPr>
        <a:noFill/>
        <a:ln w="12700" cap="flat" cmpd="sng" algn="ctr">
          <a:solidFill>
            <a:schemeClr val="accent2">
              <a:hueOff val="-1164290"/>
              <a:satOff val="-67142"/>
              <a:lumOff val="6902"/>
              <a:alphaOff val="0"/>
            </a:schemeClr>
          </a:solidFill>
          <a:prstDash val="dash"/>
          <a:miter lim="800000"/>
        </a:ln>
        <a:effectLst/>
      </dgm:spPr>
    </dgm:pt>
    <dgm:pt modelId="{9CB5F30E-F5A1-5C46-BE4A-AC4B0870D6FF}" type="pres">
      <dgm:prSet presAssocID="{536B76EF-58A6-4C85-95E1-9779A5DEC091}" presName="EmptyPlaceHolder" presStyleCnt="0"/>
      <dgm:spPr/>
    </dgm:pt>
    <dgm:pt modelId="{3826A45A-2001-214E-B49F-4BA9F2443308}" type="pres">
      <dgm:prSet presAssocID="{13C4DE7C-8796-402A-B193-C48EF215A50D}" presName="spaceBetweenRectangles" presStyleCnt="0"/>
      <dgm:spPr/>
    </dgm:pt>
    <dgm:pt modelId="{BB0696E6-6B97-EF43-A259-C75A03E711C8}" type="pres">
      <dgm:prSet presAssocID="{77BDD9FE-E85B-4522-B83B-C0E3D62F2D79}" presName="composite" presStyleCnt="0"/>
      <dgm:spPr/>
    </dgm:pt>
    <dgm:pt modelId="{1B017B40-20CF-9A4E-8816-8C79D2BA9AB7}" type="pres">
      <dgm:prSet presAssocID="{77BDD9FE-E85B-4522-B83B-C0E3D62F2D79}" presName="ConnectorPoint" presStyleLbl="lnNode1" presStyleIdx="5" presStyleCnt="6"/>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B68F881C-D49F-E34A-8CA1-27E02432CC1C}" type="pres">
      <dgm:prSet presAssocID="{77BDD9FE-E85B-4522-B83B-C0E3D62F2D79}" presName="DropPinPlaceHolder" presStyleCnt="0"/>
      <dgm:spPr/>
    </dgm:pt>
    <dgm:pt modelId="{2B2684BA-BADB-B947-A5E4-92931F573C9F}" type="pres">
      <dgm:prSet presAssocID="{77BDD9FE-E85B-4522-B83B-C0E3D62F2D79}" presName="DropPin" presStyleLbl="alignNode1" presStyleIdx="5" presStyleCnt="6"/>
      <dgm:spPr/>
    </dgm:pt>
    <dgm:pt modelId="{A2732A1A-F62A-6741-AB3E-6A0A73AC952A}" type="pres">
      <dgm:prSet presAssocID="{77BDD9FE-E85B-4522-B83B-C0E3D62F2D79}"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EE8FC786-4894-C149-8CE3-93319B32C307}" type="pres">
      <dgm:prSet presAssocID="{77BDD9FE-E85B-4522-B83B-C0E3D62F2D79}" presName="L2TextContainer" presStyleLbl="revTx" presStyleIdx="10" presStyleCnt="12">
        <dgm:presLayoutVars>
          <dgm:bulletEnabled val="1"/>
        </dgm:presLayoutVars>
      </dgm:prSet>
      <dgm:spPr/>
    </dgm:pt>
    <dgm:pt modelId="{F0921145-8A03-8942-A151-0A6DB5B8A508}" type="pres">
      <dgm:prSet presAssocID="{77BDD9FE-E85B-4522-B83B-C0E3D62F2D79}" presName="L1TextContainer" presStyleLbl="revTx" presStyleIdx="11" presStyleCnt="12">
        <dgm:presLayoutVars>
          <dgm:chMax val="1"/>
          <dgm:chPref val="1"/>
          <dgm:bulletEnabled val="1"/>
        </dgm:presLayoutVars>
      </dgm:prSet>
      <dgm:spPr/>
    </dgm:pt>
    <dgm:pt modelId="{20C9AA1A-7531-7E42-AC1B-EB44656095AC}" type="pres">
      <dgm:prSet presAssocID="{77BDD9FE-E85B-4522-B83B-C0E3D62F2D79}" presName="ConnectLine" presStyleLbl="sibTrans1D1" presStyleIdx="5" presStyleCnt="6"/>
      <dgm:spPr>
        <a:noFill/>
        <a:ln w="12700" cap="flat" cmpd="sng" algn="ctr">
          <a:solidFill>
            <a:schemeClr val="accent2">
              <a:hueOff val="-1455363"/>
              <a:satOff val="-83928"/>
              <a:lumOff val="8628"/>
              <a:alphaOff val="0"/>
            </a:schemeClr>
          </a:solidFill>
          <a:prstDash val="dash"/>
          <a:miter lim="800000"/>
        </a:ln>
        <a:effectLst/>
      </dgm:spPr>
    </dgm:pt>
    <dgm:pt modelId="{53486533-7F40-9947-9973-DB8F41A4EF92}" type="pres">
      <dgm:prSet presAssocID="{77BDD9FE-E85B-4522-B83B-C0E3D62F2D79}" presName="EmptyPlaceHolder" presStyleCnt="0"/>
      <dgm:spPr/>
    </dgm:pt>
  </dgm:ptLst>
  <dgm:cxnLst>
    <dgm:cxn modelId="{EC30EC02-B7A7-054B-8CCE-FBC7EC210B92}" type="presOf" srcId="{6A32FA62-0D19-48A2-BA4D-B1F805A05FA1}" destId="{DCA3FB40-2CCA-D14F-8229-A7910C90FC39}" srcOrd="0" destOrd="0" presId="urn:microsoft.com/office/officeart/2017/3/layout/DropPinTimeline"/>
    <dgm:cxn modelId="{1914D51E-420C-4436-81D6-EF78AF712C1F}" srcId="{F4695E47-7F7E-41F7-84F3-0AF4FC2B032D}" destId="{6A32FA62-0D19-48A2-BA4D-B1F805A05FA1}" srcOrd="0" destOrd="0" parTransId="{193B14A3-6A39-42A8-91E5-0AF999E61E26}" sibTransId="{CE5DD516-D1C4-413D-99CE-1F54A9ECDF85}"/>
    <dgm:cxn modelId="{3708C627-B3EB-3149-BEDA-BA3251144841}" type="presOf" srcId="{77BDD9FE-E85B-4522-B83B-C0E3D62F2D79}" destId="{F0921145-8A03-8942-A151-0A6DB5B8A508}" srcOrd="0" destOrd="0" presId="urn:microsoft.com/office/officeart/2017/3/layout/DropPinTimeline"/>
    <dgm:cxn modelId="{D63BCD2B-F377-044C-AFC5-6854D85749DC}" type="presOf" srcId="{03B67DFF-C023-4172-ABCE-C2937C6CAFBC}" destId="{272D7B6F-B321-784B-97C1-DC925D87DC23}" srcOrd="0" destOrd="0" presId="urn:microsoft.com/office/officeart/2017/3/layout/DropPinTimeline"/>
    <dgm:cxn modelId="{05528B36-07A8-3B43-AA69-36B199C8F5EB}" type="presOf" srcId="{E8719ACB-B914-4EFA-9538-51B36C6FF4AF}" destId="{FD02032E-1842-0648-91CA-AA6E95947C3C}" srcOrd="0" destOrd="0" presId="urn:microsoft.com/office/officeart/2017/3/layout/DropPinTimeline"/>
    <dgm:cxn modelId="{4C32E445-72C3-AE49-9D92-7915EAAC34B9}" type="presOf" srcId="{83CFF8CA-B20A-4862-BDDE-F02D51C11AB2}" destId="{03E93A6D-2F1F-294B-88B0-547FD71D67BF}" srcOrd="0" destOrd="0" presId="urn:microsoft.com/office/officeart/2017/3/layout/DropPinTimeline"/>
    <dgm:cxn modelId="{9F407054-EE2E-4114-AF52-621B211F7E58}" srcId="{A0D1A6A1-E597-43D0-9EE6-D62E26887628}" destId="{03B67DFF-C023-4172-ABCE-C2937C6CAFBC}" srcOrd="0" destOrd="0" parTransId="{8D0EE27F-EEDB-41C2-8CB9-398CDB093D75}" sibTransId="{BF2C3EC5-5F23-41E6-9155-D8282A2AB603}"/>
    <dgm:cxn modelId="{A5C8AB5F-A983-439B-A49B-FDE3B6CF5359}" srcId="{392ECE22-FA6E-4475-8948-06DFEE4783E8}" destId="{A0D1A6A1-E597-43D0-9EE6-D62E26887628}" srcOrd="2" destOrd="0" parTransId="{95293B21-26B9-4BFC-A22F-EFF641BC15D5}" sibTransId="{4C1DEF84-90E7-4462-B8D3-D1BF10A70E2E}"/>
    <dgm:cxn modelId="{C306D76D-07DB-4B37-9BAC-1B4C589F5034}" srcId="{77BDD9FE-E85B-4522-B83B-C0E3D62F2D79}" destId="{38C89D55-3530-424F-9464-8788698FC1ED}" srcOrd="0" destOrd="0" parTransId="{A4B12E54-3CA5-4B15-86ED-5B124828B8A8}" sibTransId="{DCBEE532-D06F-4148-8875-4F383BC0F9EA}"/>
    <dgm:cxn modelId="{335FBB72-B0A7-9442-A45E-D6AE55D95F6D}" type="presOf" srcId="{38C89D55-3530-424F-9464-8788698FC1ED}" destId="{EE8FC786-4894-C149-8CE3-93319B32C307}" srcOrd="0" destOrd="0" presId="urn:microsoft.com/office/officeart/2017/3/layout/DropPinTimeline"/>
    <dgm:cxn modelId="{6273DD82-2CC0-1649-8CAE-C3028BF4B8E1}" type="presOf" srcId="{392ECE22-FA6E-4475-8948-06DFEE4783E8}" destId="{371C0124-B018-0D4D-9EF4-1170122AA537}" srcOrd="0" destOrd="0" presId="urn:microsoft.com/office/officeart/2017/3/layout/DropPinTimeline"/>
    <dgm:cxn modelId="{CA4F5588-E0CE-4DA7-AAC3-74CBD74D656A}" srcId="{E8719ACB-B914-4EFA-9538-51B36C6FF4AF}" destId="{83CFF8CA-B20A-4862-BDDE-F02D51C11AB2}" srcOrd="0" destOrd="0" parTransId="{64658CFB-5734-4DFE-B402-096B7C4E45E0}" sibTransId="{27C2B53E-9E2D-49D4-962D-7FD3934F504E}"/>
    <dgm:cxn modelId="{62C7AD89-7B4B-46CA-B851-98CFA1632498}" srcId="{392ECE22-FA6E-4475-8948-06DFEE4783E8}" destId="{F4695E47-7F7E-41F7-84F3-0AF4FC2B032D}" srcOrd="0" destOrd="0" parTransId="{91C91F92-063A-45F5-918A-1C51E86316EA}" sibTransId="{CF0ADE22-DFCB-45F0-BC10-EC97868F3910}"/>
    <dgm:cxn modelId="{6C762493-E9D5-4BAD-8FA6-5E436B904D80}" srcId="{392ECE22-FA6E-4475-8948-06DFEE4783E8}" destId="{77BDD9FE-E85B-4522-B83B-C0E3D62F2D79}" srcOrd="5" destOrd="0" parTransId="{B831940F-2674-47C7-A2F5-B3D6035ECF4D}" sibTransId="{C61391D7-F1D9-4B38-877C-2A1D6FC4BAF7}"/>
    <dgm:cxn modelId="{3827CEA6-25D6-D248-8A72-E7DB14E09B92}" type="presOf" srcId="{00318C2D-B719-4ADB-B0E8-4D1DBC8EA02E}" destId="{D1A0A625-15FB-3748-8E5D-F98663BE2B18}" srcOrd="0" destOrd="0" presId="urn:microsoft.com/office/officeart/2017/3/layout/DropPinTimeline"/>
    <dgm:cxn modelId="{EA1A43B1-A2A7-084E-AF04-D79024627A5B}" type="presOf" srcId="{F4695E47-7F7E-41F7-84F3-0AF4FC2B032D}" destId="{9D58446C-0239-0B4C-BBA7-3487F339B0CA}" srcOrd="0" destOrd="0" presId="urn:microsoft.com/office/officeart/2017/3/layout/DropPinTimeline"/>
    <dgm:cxn modelId="{889E19B6-653C-D445-8B2D-1AD977BCCA40}" type="presOf" srcId="{A0D1A6A1-E597-43D0-9EE6-D62E26887628}" destId="{1C16D943-3517-FF4D-9877-FABE6FC654D5}" srcOrd="0" destOrd="0" presId="urn:microsoft.com/office/officeart/2017/3/layout/DropPinTimeline"/>
    <dgm:cxn modelId="{C172A0B9-6962-BE48-98AF-6FE8CCF13C97}" type="presOf" srcId="{4D9BA798-E41D-46DE-A98A-C1E641456469}" destId="{7C15BC34-4DA1-2C4E-A244-779B82C829BD}" srcOrd="0" destOrd="0" presId="urn:microsoft.com/office/officeart/2017/3/layout/DropPinTimeline"/>
    <dgm:cxn modelId="{8B3797C4-9BDE-4F74-BD31-82A9B29BD144}" srcId="{536B76EF-58A6-4C85-95E1-9779A5DEC091}" destId="{00318C2D-B719-4ADB-B0E8-4D1DBC8EA02E}" srcOrd="0" destOrd="0" parTransId="{A74A6B12-3A29-4A4F-828E-64F2D878294A}" sibTransId="{2CB8D318-03E2-400C-9F55-1033AA92BF4C}"/>
    <dgm:cxn modelId="{519F48CF-A7ED-41A7-98BE-45A0C92FAFFB}" srcId="{392ECE22-FA6E-4475-8948-06DFEE4783E8}" destId="{4D9BA798-E41D-46DE-A98A-C1E641456469}" srcOrd="3" destOrd="0" parTransId="{A9417AFA-9387-4E66-BEAC-337AF610FB97}" sibTransId="{464C7660-19B9-4F27-9A75-C2ACEBEB21DB}"/>
    <dgm:cxn modelId="{8EC1E1D2-6D35-4995-B201-BF583BBE441B}" srcId="{4D9BA798-E41D-46DE-A98A-C1E641456469}" destId="{A94B85BF-3654-4E96-983D-A87135E521C2}" srcOrd="0" destOrd="0" parTransId="{92E24035-5105-432D-9CA3-0E847BA87FE8}" sibTransId="{3FCEAAE3-B916-4720-9B14-369EC1813752}"/>
    <dgm:cxn modelId="{782C7BD7-942A-46EE-9DC7-ADCC6910C69A}" srcId="{392ECE22-FA6E-4475-8948-06DFEE4783E8}" destId="{E8719ACB-B914-4EFA-9538-51B36C6FF4AF}" srcOrd="1" destOrd="0" parTransId="{6315FDB3-D180-4A74-B12A-86CC5BC5C868}" sibTransId="{19CFD57F-7661-44EA-872F-48EB333EC0C8}"/>
    <dgm:cxn modelId="{50C87CDA-5EAE-B246-9A5F-EECA9BB907FB}" type="presOf" srcId="{536B76EF-58A6-4C85-95E1-9779A5DEC091}" destId="{BAEFE6FE-F699-174C-BF75-37989180386A}" srcOrd="0" destOrd="0" presId="urn:microsoft.com/office/officeart/2017/3/layout/DropPinTimeline"/>
    <dgm:cxn modelId="{DBA4FAF8-5934-452F-B478-45A6B730F9A3}" srcId="{392ECE22-FA6E-4475-8948-06DFEE4783E8}" destId="{536B76EF-58A6-4C85-95E1-9779A5DEC091}" srcOrd="4" destOrd="0" parTransId="{F62462A5-4216-4EA1-BEF4-09238B7CA8D8}" sibTransId="{13C4DE7C-8796-402A-B193-C48EF215A50D}"/>
    <dgm:cxn modelId="{3F1A8EFE-C297-0040-8EA6-AAAACB618187}" type="presOf" srcId="{A94B85BF-3654-4E96-983D-A87135E521C2}" destId="{5675F67D-5BA9-D444-A8B5-E7607CF485E7}" srcOrd="0" destOrd="0" presId="urn:microsoft.com/office/officeart/2017/3/layout/DropPinTimeline"/>
    <dgm:cxn modelId="{62B9B0BE-03E3-D04F-A2F6-FCF45FBD04C1}" type="presParOf" srcId="{371C0124-B018-0D4D-9EF4-1170122AA537}" destId="{1E822473-4109-AC43-A9F8-2BC37E2923A3}" srcOrd="0" destOrd="0" presId="urn:microsoft.com/office/officeart/2017/3/layout/DropPinTimeline"/>
    <dgm:cxn modelId="{330B847D-BE70-A247-8298-FEEAE0C9A88A}" type="presParOf" srcId="{371C0124-B018-0D4D-9EF4-1170122AA537}" destId="{5C02EF9B-A628-3646-B32F-F1F11F645E95}" srcOrd="1" destOrd="0" presId="urn:microsoft.com/office/officeart/2017/3/layout/DropPinTimeline"/>
    <dgm:cxn modelId="{4A60CDEE-3035-034D-87AE-F72B5A9153F3}" type="presParOf" srcId="{5C02EF9B-A628-3646-B32F-F1F11F645E95}" destId="{3530C5CB-72E9-6B49-8FED-2AFB45840821}" srcOrd="0" destOrd="0" presId="urn:microsoft.com/office/officeart/2017/3/layout/DropPinTimeline"/>
    <dgm:cxn modelId="{526A36BE-2640-BE41-8F45-1744B54806E4}" type="presParOf" srcId="{3530C5CB-72E9-6B49-8FED-2AFB45840821}" destId="{B273B469-0155-DD48-89FD-1E02A22D27AE}" srcOrd="0" destOrd="0" presId="urn:microsoft.com/office/officeart/2017/3/layout/DropPinTimeline"/>
    <dgm:cxn modelId="{33024A53-4568-AF48-B542-46A9D9460B9A}" type="presParOf" srcId="{3530C5CB-72E9-6B49-8FED-2AFB45840821}" destId="{40D5699F-0717-3A42-B4B4-CA6257E3E81C}" srcOrd="1" destOrd="0" presId="urn:microsoft.com/office/officeart/2017/3/layout/DropPinTimeline"/>
    <dgm:cxn modelId="{B4368CDD-4A7E-9F4D-BAC7-4BFFBC2D5F38}" type="presParOf" srcId="{40D5699F-0717-3A42-B4B4-CA6257E3E81C}" destId="{6E28D91B-CB1B-0747-A4E5-D4723C54B4F0}" srcOrd="0" destOrd="0" presId="urn:microsoft.com/office/officeart/2017/3/layout/DropPinTimeline"/>
    <dgm:cxn modelId="{3EDC2EA4-3615-6D42-992F-74925D576584}" type="presParOf" srcId="{40D5699F-0717-3A42-B4B4-CA6257E3E81C}" destId="{180AC64D-5BEF-C044-A075-995072E14A4E}" srcOrd="1" destOrd="0" presId="urn:microsoft.com/office/officeart/2017/3/layout/DropPinTimeline"/>
    <dgm:cxn modelId="{B453613D-CA70-4C4B-ACEF-394BEAABF966}" type="presParOf" srcId="{3530C5CB-72E9-6B49-8FED-2AFB45840821}" destId="{DCA3FB40-2CCA-D14F-8229-A7910C90FC39}" srcOrd="2" destOrd="0" presId="urn:microsoft.com/office/officeart/2017/3/layout/DropPinTimeline"/>
    <dgm:cxn modelId="{6CC7764F-BEAF-714B-880D-8853C6836794}" type="presParOf" srcId="{3530C5CB-72E9-6B49-8FED-2AFB45840821}" destId="{9D58446C-0239-0B4C-BBA7-3487F339B0CA}" srcOrd="3" destOrd="0" presId="urn:microsoft.com/office/officeart/2017/3/layout/DropPinTimeline"/>
    <dgm:cxn modelId="{C6877305-8B75-F04E-8311-A040F0015BAF}" type="presParOf" srcId="{3530C5CB-72E9-6B49-8FED-2AFB45840821}" destId="{ADD8EF01-759A-D749-A96A-2A1C87F05AC1}" srcOrd="4" destOrd="0" presId="urn:microsoft.com/office/officeart/2017/3/layout/DropPinTimeline"/>
    <dgm:cxn modelId="{FF4FB485-51D1-B642-BA8A-92B783729365}" type="presParOf" srcId="{3530C5CB-72E9-6B49-8FED-2AFB45840821}" destId="{E28B195F-DD3B-F440-8EDD-4A97F1659C2F}" srcOrd="5" destOrd="0" presId="urn:microsoft.com/office/officeart/2017/3/layout/DropPinTimeline"/>
    <dgm:cxn modelId="{7C995947-6E11-3B43-B870-9A4809A2BD5C}" type="presParOf" srcId="{5C02EF9B-A628-3646-B32F-F1F11F645E95}" destId="{15931A8B-8EE5-914D-9602-AE9EA98FB350}" srcOrd="1" destOrd="0" presId="urn:microsoft.com/office/officeart/2017/3/layout/DropPinTimeline"/>
    <dgm:cxn modelId="{E33D96C9-CAE5-BF44-9A1F-2900A9DC981A}" type="presParOf" srcId="{5C02EF9B-A628-3646-B32F-F1F11F645E95}" destId="{11725D51-8F6D-9243-A14E-BF7BE9676A74}" srcOrd="2" destOrd="0" presId="urn:microsoft.com/office/officeart/2017/3/layout/DropPinTimeline"/>
    <dgm:cxn modelId="{827C58CC-B555-D34C-8198-E3CB57F484BF}" type="presParOf" srcId="{11725D51-8F6D-9243-A14E-BF7BE9676A74}" destId="{9717E338-E660-A143-8243-E2DF8B9D4BD4}" srcOrd="0" destOrd="0" presId="urn:microsoft.com/office/officeart/2017/3/layout/DropPinTimeline"/>
    <dgm:cxn modelId="{6963EDD6-B62D-4042-8E1F-0A5D02D96D58}" type="presParOf" srcId="{11725D51-8F6D-9243-A14E-BF7BE9676A74}" destId="{1F650811-7F9A-694B-A801-7235240F6503}" srcOrd="1" destOrd="0" presId="urn:microsoft.com/office/officeart/2017/3/layout/DropPinTimeline"/>
    <dgm:cxn modelId="{A952E4C0-CF80-F447-980D-E8D4779A1119}" type="presParOf" srcId="{1F650811-7F9A-694B-A801-7235240F6503}" destId="{ED0A68B1-FED0-0C4F-903F-11AF1F0C1B92}" srcOrd="0" destOrd="0" presId="urn:microsoft.com/office/officeart/2017/3/layout/DropPinTimeline"/>
    <dgm:cxn modelId="{73728D23-0565-8942-A506-2DFF93711463}" type="presParOf" srcId="{1F650811-7F9A-694B-A801-7235240F6503}" destId="{2D384D05-24D5-1543-8E22-E30DADE6702A}" srcOrd="1" destOrd="0" presId="urn:microsoft.com/office/officeart/2017/3/layout/DropPinTimeline"/>
    <dgm:cxn modelId="{DD5615A6-CC07-834E-96CF-D179D4273377}" type="presParOf" srcId="{11725D51-8F6D-9243-A14E-BF7BE9676A74}" destId="{03E93A6D-2F1F-294B-88B0-547FD71D67BF}" srcOrd="2" destOrd="0" presId="urn:microsoft.com/office/officeart/2017/3/layout/DropPinTimeline"/>
    <dgm:cxn modelId="{33BD2F66-E7A7-A94B-AC08-A8A2EAE88482}" type="presParOf" srcId="{11725D51-8F6D-9243-A14E-BF7BE9676A74}" destId="{FD02032E-1842-0648-91CA-AA6E95947C3C}" srcOrd="3" destOrd="0" presId="urn:microsoft.com/office/officeart/2017/3/layout/DropPinTimeline"/>
    <dgm:cxn modelId="{1D192C0D-2F50-F24C-9A45-1C8C0B7C18CD}" type="presParOf" srcId="{11725D51-8F6D-9243-A14E-BF7BE9676A74}" destId="{9078A5C4-2916-474F-8353-5341CE801D42}" srcOrd="4" destOrd="0" presId="urn:microsoft.com/office/officeart/2017/3/layout/DropPinTimeline"/>
    <dgm:cxn modelId="{47BCD0D2-ED1A-4B43-BA45-B87044B2E8CB}" type="presParOf" srcId="{11725D51-8F6D-9243-A14E-BF7BE9676A74}" destId="{B3ABF3E1-1B98-0B40-ADF4-894716986585}" srcOrd="5" destOrd="0" presId="urn:microsoft.com/office/officeart/2017/3/layout/DropPinTimeline"/>
    <dgm:cxn modelId="{B6679937-F99E-7C45-8236-2056BD2F1EC6}" type="presParOf" srcId="{5C02EF9B-A628-3646-B32F-F1F11F645E95}" destId="{07589543-5EBF-2343-991E-FE7A0C72CCA1}" srcOrd="3" destOrd="0" presId="urn:microsoft.com/office/officeart/2017/3/layout/DropPinTimeline"/>
    <dgm:cxn modelId="{5A2FA702-CAD3-FE44-9247-3B484AC58695}" type="presParOf" srcId="{5C02EF9B-A628-3646-B32F-F1F11F645E95}" destId="{7F0A158B-7189-FE49-9056-A67550A336A4}" srcOrd="4" destOrd="0" presId="urn:microsoft.com/office/officeart/2017/3/layout/DropPinTimeline"/>
    <dgm:cxn modelId="{306A8552-3E69-954E-A01F-5B84D6C1A370}" type="presParOf" srcId="{7F0A158B-7189-FE49-9056-A67550A336A4}" destId="{82064156-7F5B-B745-8B46-F4477A2F84C1}" srcOrd="0" destOrd="0" presId="urn:microsoft.com/office/officeart/2017/3/layout/DropPinTimeline"/>
    <dgm:cxn modelId="{4911C7E2-F0B4-7249-A889-9516092DAF9B}" type="presParOf" srcId="{7F0A158B-7189-FE49-9056-A67550A336A4}" destId="{3C571FD3-E771-E24A-B72E-0B31D5C64526}" srcOrd="1" destOrd="0" presId="urn:microsoft.com/office/officeart/2017/3/layout/DropPinTimeline"/>
    <dgm:cxn modelId="{1882229B-4711-D646-8170-E1ED91542C13}" type="presParOf" srcId="{3C571FD3-E771-E24A-B72E-0B31D5C64526}" destId="{DBA89945-36D7-B54D-9B51-0B30F4AE7558}" srcOrd="0" destOrd="0" presId="urn:microsoft.com/office/officeart/2017/3/layout/DropPinTimeline"/>
    <dgm:cxn modelId="{7E1A6076-8465-C24A-A12C-4118043DED3A}" type="presParOf" srcId="{3C571FD3-E771-E24A-B72E-0B31D5C64526}" destId="{FB35484F-0AF5-E348-B734-2D6D5F6BBD09}" srcOrd="1" destOrd="0" presId="urn:microsoft.com/office/officeart/2017/3/layout/DropPinTimeline"/>
    <dgm:cxn modelId="{20734CC2-E029-274E-80F9-53C9159D9C28}" type="presParOf" srcId="{7F0A158B-7189-FE49-9056-A67550A336A4}" destId="{272D7B6F-B321-784B-97C1-DC925D87DC23}" srcOrd="2" destOrd="0" presId="urn:microsoft.com/office/officeart/2017/3/layout/DropPinTimeline"/>
    <dgm:cxn modelId="{A665B10F-33FB-6A41-86E1-1D7BD0328FCE}" type="presParOf" srcId="{7F0A158B-7189-FE49-9056-A67550A336A4}" destId="{1C16D943-3517-FF4D-9877-FABE6FC654D5}" srcOrd="3" destOrd="0" presId="urn:microsoft.com/office/officeart/2017/3/layout/DropPinTimeline"/>
    <dgm:cxn modelId="{EBCF270B-48AC-9F49-AF86-7CF6F8658838}" type="presParOf" srcId="{7F0A158B-7189-FE49-9056-A67550A336A4}" destId="{D6CD6581-E3AD-0545-8B21-D361600D0BA5}" srcOrd="4" destOrd="0" presId="urn:microsoft.com/office/officeart/2017/3/layout/DropPinTimeline"/>
    <dgm:cxn modelId="{14AB12C0-2E8A-4D47-BD5B-DBB5A25207F8}" type="presParOf" srcId="{7F0A158B-7189-FE49-9056-A67550A336A4}" destId="{824EDD2E-EA82-FE4A-A0EF-4D120771AC3D}" srcOrd="5" destOrd="0" presId="urn:microsoft.com/office/officeart/2017/3/layout/DropPinTimeline"/>
    <dgm:cxn modelId="{9944446D-71AD-9541-ABAF-DC838AD89C10}" type="presParOf" srcId="{5C02EF9B-A628-3646-B32F-F1F11F645E95}" destId="{D8E75C7C-D4B8-5C43-AE64-A24B7ADE1DAC}" srcOrd="5" destOrd="0" presId="urn:microsoft.com/office/officeart/2017/3/layout/DropPinTimeline"/>
    <dgm:cxn modelId="{73C64A17-A1E6-9246-B499-7DEAD72725F3}" type="presParOf" srcId="{5C02EF9B-A628-3646-B32F-F1F11F645E95}" destId="{A88B2B5A-1BBF-2840-871B-1EA60118C61C}" srcOrd="6" destOrd="0" presId="urn:microsoft.com/office/officeart/2017/3/layout/DropPinTimeline"/>
    <dgm:cxn modelId="{FE0EAEC5-4EE9-C846-B490-4A3FC1C94278}" type="presParOf" srcId="{A88B2B5A-1BBF-2840-871B-1EA60118C61C}" destId="{1272275F-ED5A-9C40-A417-0B0FDD68B3F3}" srcOrd="0" destOrd="0" presId="urn:microsoft.com/office/officeart/2017/3/layout/DropPinTimeline"/>
    <dgm:cxn modelId="{A337848E-517F-B849-B485-2B5B6197C607}" type="presParOf" srcId="{A88B2B5A-1BBF-2840-871B-1EA60118C61C}" destId="{9FD837F7-1406-914D-8603-D869DA335123}" srcOrd="1" destOrd="0" presId="urn:microsoft.com/office/officeart/2017/3/layout/DropPinTimeline"/>
    <dgm:cxn modelId="{2D41CCEE-1678-AF44-A00D-F3F362D2D64F}" type="presParOf" srcId="{9FD837F7-1406-914D-8603-D869DA335123}" destId="{18A0E212-CE98-0C4E-A2AB-A7305B99E9FF}" srcOrd="0" destOrd="0" presId="urn:microsoft.com/office/officeart/2017/3/layout/DropPinTimeline"/>
    <dgm:cxn modelId="{437E3C23-6C86-FC4A-B45C-D65696A9DCBB}" type="presParOf" srcId="{9FD837F7-1406-914D-8603-D869DA335123}" destId="{B932937A-E183-2542-B950-4F4D2B94247E}" srcOrd="1" destOrd="0" presId="urn:microsoft.com/office/officeart/2017/3/layout/DropPinTimeline"/>
    <dgm:cxn modelId="{5BB82DBB-BC8F-0147-8F76-38F7224EE61C}" type="presParOf" srcId="{A88B2B5A-1BBF-2840-871B-1EA60118C61C}" destId="{5675F67D-5BA9-D444-A8B5-E7607CF485E7}" srcOrd="2" destOrd="0" presId="urn:microsoft.com/office/officeart/2017/3/layout/DropPinTimeline"/>
    <dgm:cxn modelId="{AA190B7D-FFED-A64A-8E04-25A1B38ABE67}" type="presParOf" srcId="{A88B2B5A-1BBF-2840-871B-1EA60118C61C}" destId="{7C15BC34-4DA1-2C4E-A244-779B82C829BD}" srcOrd="3" destOrd="0" presId="urn:microsoft.com/office/officeart/2017/3/layout/DropPinTimeline"/>
    <dgm:cxn modelId="{E6F5EAD1-F96A-1340-984A-2035E82DA103}" type="presParOf" srcId="{A88B2B5A-1BBF-2840-871B-1EA60118C61C}" destId="{F87A539D-45C9-2444-ADCF-D086E4E942B6}" srcOrd="4" destOrd="0" presId="urn:microsoft.com/office/officeart/2017/3/layout/DropPinTimeline"/>
    <dgm:cxn modelId="{C69830D8-0D60-5B47-87A8-D3D234710F3D}" type="presParOf" srcId="{A88B2B5A-1BBF-2840-871B-1EA60118C61C}" destId="{A71DC761-3BC1-174F-B5A4-FB087AA372FC}" srcOrd="5" destOrd="0" presId="urn:microsoft.com/office/officeart/2017/3/layout/DropPinTimeline"/>
    <dgm:cxn modelId="{6FA70C17-132B-C44B-90E8-EB48B9259159}" type="presParOf" srcId="{5C02EF9B-A628-3646-B32F-F1F11F645E95}" destId="{CCC11941-9496-7F4A-A7FC-72E59B44A5C9}" srcOrd="7" destOrd="0" presId="urn:microsoft.com/office/officeart/2017/3/layout/DropPinTimeline"/>
    <dgm:cxn modelId="{06724FBB-DE76-A848-9903-2B1C4A563390}" type="presParOf" srcId="{5C02EF9B-A628-3646-B32F-F1F11F645E95}" destId="{CEED2CAB-E757-F342-A89F-43ECC9502361}" srcOrd="8" destOrd="0" presId="urn:microsoft.com/office/officeart/2017/3/layout/DropPinTimeline"/>
    <dgm:cxn modelId="{3FB36FA0-82F4-CA48-BB8B-602CA3DFFC42}" type="presParOf" srcId="{CEED2CAB-E757-F342-A89F-43ECC9502361}" destId="{8545A49B-CA15-0444-97BB-9C5FDF333E51}" srcOrd="0" destOrd="0" presId="urn:microsoft.com/office/officeart/2017/3/layout/DropPinTimeline"/>
    <dgm:cxn modelId="{A2E0C344-8C25-3347-8C7B-89F517859877}" type="presParOf" srcId="{CEED2CAB-E757-F342-A89F-43ECC9502361}" destId="{BD914480-1F31-BF47-9C5E-51B9777CA61C}" srcOrd="1" destOrd="0" presId="urn:microsoft.com/office/officeart/2017/3/layout/DropPinTimeline"/>
    <dgm:cxn modelId="{0A075F45-0092-FD49-9C16-68987FDC47C9}" type="presParOf" srcId="{BD914480-1F31-BF47-9C5E-51B9777CA61C}" destId="{7BCF480C-7AEB-2E4A-A2E7-2715A3466F5B}" srcOrd="0" destOrd="0" presId="urn:microsoft.com/office/officeart/2017/3/layout/DropPinTimeline"/>
    <dgm:cxn modelId="{5C2989FA-8E6F-E043-8EBC-25215F98E04F}" type="presParOf" srcId="{BD914480-1F31-BF47-9C5E-51B9777CA61C}" destId="{AA47636C-5E20-6A48-B246-782A2C0E4A7C}" srcOrd="1" destOrd="0" presId="urn:microsoft.com/office/officeart/2017/3/layout/DropPinTimeline"/>
    <dgm:cxn modelId="{DB3FBB49-E87C-874C-A662-5B0BB08614AB}" type="presParOf" srcId="{CEED2CAB-E757-F342-A89F-43ECC9502361}" destId="{D1A0A625-15FB-3748-8E5D-F98663BE2B18}" srcOrd="2" destOrd="0" presId="urn:microsoft.com/office/officeart/2017/3/layout/DropPinTimeline"/>
    <dgm:cxn modelId="{172A0307-27DC-BA43-AF2C-5CB65E137CD5}" type="presParOf" srcId="{CEED2CAB-E757-F342-A89F-43ECC9502361}" destId="{BAEFE6FE-F699-174C-BF75-37989180386A}" srcOrd="3" destOrd="0" presId="urn:microsoft.com/office/officeart/2017/3/layout/DropPinTimeline"/>
    <dgm:cxn modelId="{75EC2DF6-B522-B74B-8364-4074F54823FB}" type="presParOf" srcId="{CEED2CAB-E757-F342-A89F-43ECC9502361}" destId="{CFCBE77F-E6A9-A944-9C3D-CCFF05B073FE}" srcOrd="4" destOrd="0" presId="urn:microsoft.com/office/officeart/2017/3/layout/DropPinTimeline"/>
    <dgm:cxn modelId="{BD09960F-D8E8-3849-B72A-42B3B460C1A8}" type="presParOf" srcId="{CEED2CAB-E757-F342-A89F-43ECC9502361}" destId="{9CB5F30E-F5A1-5C46-BE4A-AC4B0870D6FF}" srcOrd="5" destOrd="0" presId="urn:microsoft.com/office/officeart/2017/3/layout/DropPinTimeline"/>
    <dgm:cxn modelId="{AD059ACA-CE65-BD43-A328-45B0373C95C3}" type="presParOf" srcId="{5C02EF9B-A628-3646-B32F-F1F11F645E95}" destId="{3826A45A-2001-214E-B49F-4BA9F2443308}" srcOrd="9" destOrd="0" presId="urn:microsoft.com/office/officeart/2017/3/layout/DropPinTimeline"/>
    <dgm:cxn modelId="{E6DE3F0B-7229-7341-BD58-16FE1270B09D}" type="presParOf" srcId="{5C02EF9B-A628-3646-B32F-F1F11F645E95}" destId="{BB0696E6-6B97-EF43-A259-C75A03E711C8}" srcOrd="10" destOrd="0" presId="urn:microsoft.com/office/officeart/2017/3/layout/DropPinTimeline"/>
    <dgm:cxn modelId="{1CC47BEB-959C-914A-B924-1CA338A95C58}" type="presParOf" srcId="{BB0696E6-6B97-EF43-A259-C75A03E711C8}" destId="{1B017B40-20CF-9A4E-8816-8C79D2BA9AB7}" srcOrd="0" destOrd="0" presId="urn:microsoft.com/office/officeart/2017/3/layout/DropPinTimeline"/>
    <dgm:cxn modelId="{1045915E-14C5-4E46-A018-C58DCE8B36B7}" type="presParOf" srcId="{BB0696E6-6B97-EF43-A259-C75A03E711C8}" destId="{B68F881C-D49F-E34A-8CA1-27E02432CC1C}" srcOrd="1" destOrd="0" presId="urn:microsoft.com/office/officeart/2017/3/layout/DropPinTimeline"/>
    <dgm:cxn modelId="{B95FDF46-F045-6A4A-9A98-ACE8AD777BEF}" type="presParOf" srcId="{B68F881C-D49F-E34A-8CA1-27E02432CC1C}" destId="{2B2684BA-BADB-B947-A5E4-92931F573C9F}" srcOrd="0" destOrd="0" presId="urn:microsoft.com/office/officeart/2017/3/layout/DropPinTimeline"/>
    <dgm:cxn modelId="{20B685C3-51F1-8744-9C58-B0AC925FF5B8}" type="presParOf" srcId="{B68F881C-D49F-E34A-8CA1-27E02432CC1C}" destId="{A2732A1A-F62A-6741-AB3E-6A0A73AC952A}" srcOrd="1" destOrd="0" presId="urn:microsoft.com/office/officeart/2017/3/layout/DropPinTimeline"/>
    <dgm:cxn modelId="{8D7967BB-9C31-6E42-8288-51DD3D5D1357}" type="presParOf" srcId="{BB0696E6-6B97-EF43-A259-C75A03E711C8}" destId="{EE8FC786-4894-C149-8CE3-93319B32C307}" srcOrd="2" destOrd="0" presId="urn:microsoft.com/office/officeart/2017/3/layout/DropPinTimeline"/>
    <dgm:cxn modelId="{B27E69BD-D8F2-5A4C-84F8-AF870B6050A2}" type="presParOf" srcId="{BB0696E6-6B97-EF43-A259-C75A03E711C8}" destId="{F0921145-8A03-8942-A151-0A6DB5B8A508}" srcOrd="3" destOrd="0" presId="urn:microsoft.com/office/officeart/2017/3/layout/DropPinTimeline"/>
    <dgm:cxn modelId="{6C7CCE8C-3C74-C443-BC2C-C9EB1B7127EE}" type="presParOf" srcId="{BB0696E6-6B97-EF43-A259-C75A03E711C8}" destId="{20C9AA1A-7531-7E42-AC1B-EB44656095AC}" srcOrd="4" destOrd="0" presId="urn:microsoft.com/office/officeart/2017/3/layout/DropPinTimeline"/>
    <dgm:cxn modelId="{9F574752-8972-9949-81D8-741C99D7C1B1}" type="presParOf" srcId="{BB0696E6-6B97-EF43-A259-C75A03E711C8}" destId="{53486533-7F40-9947-9973-DB8F41A4EF92}"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A9C40A-DD7D-9842-A927-43C1350AD891}" type="doc">
      <dgm:prSet loTypeId="urn:microsoft.com/office/officeart/2005/8/layout/hierarchy3" loCatId="hierarchy" qsTypeId="urn:microsoft.com/office/officeart/2005/8/quickstyle/simple1" qsCatId="simple" csTypeId="urn:microsoft.com/office/officeart/2005/8/colors/accent5_2" csCatId="accent5" phldr="1"/>
      <dgm:spPr/>
      <dgm:t>
        <a:bodyPr/>
        <a:lstStyle/>
        <a:p>
          <a:endParaRPr lang="en-US"/>
        </a:p>
      </dgm:t>
    </dgm:pt>
    <dgm:pt modelId="{8225F5BD-CB24-184E-B9AD-3B87F7A2EDB3}">
      <dgm:prSet/>
      <dgm:spPr/>
      <dgm:t>
        <a:bodyPr/>
        <a:lstStyle/>
        <a:p>
          <a:pPr rtl="0"/>
          <a:r>
            <a:rPr lang="en-US" dirty="0"/>
            <a:t>Colonialism</a:t>
          </a:r>
        </a:p>
      </dgm:t>
    </dgm:pt>
    <dgm:pt modelId="{25DBF67A-70D6-DF4D-8E54-4231F0EBCDA3}" type="parTrans" cxnId="{9830EC06-54C5-D343-A22D-280C1DD8E43C}">
      <dgm:prSet/>
      <dgm:spPr/>
      <dgm:t>
        <a:bodyPr/>
        <a:lstStyle/>
        <a:p>
          <a:endParaRPr lang="en-US"/>
        </a:p>
      </dgm:t>
    </dgm:pt>
    <dgm:pt modelId="{C42B2179-B7F4-524A-9086-017CA4D7BDB4}" type="sibTrans" cxnId="{9830EC06-54C5-D343-A22D-280C1DD8E43C}">
      <dgm:prSet/>
      <dgm:spPr/>
      <dgm:t>
        <a:bodyPr/>
        <a:lstStyle/>
        <a:p>
          <a:endParaRPr lang="en-US"/>
        </a:p>
      </dgm:t>
    </dgm:pt>
    <dgm:pt modelId="{59BFD01D-0237-F148-87EF-6D41A6E79252}">
      <dgm:prSet/>
      <dgm:spPr/>
      <dgm:t>
        <a:bodyPr/>
        <a:lstStyle/>
        <a:p>
          <a:pPr rtl="0"/>
          <a:r>
            <a:rPr lang="en-US" dirty="0"/>
            <a:t>Imperialism</a:t>
          </a:r>
        </a:p>
      </dgm:t>
    </dgm:pt>
    <dgm:pt modelId="{9EEB1C19-046B-7E4C-A02D-377A64F0F24A}" type="parTrans" cxnId="{6803426A-89D3-A14E-9171-0066E7D8347A}">
      <dgm:prSet/>
      <dgm:spPr/>
    </dgm:pt>
    <dgm:pt modelId="{A88A6EC3-A6E8-294B-BF8D-8442CF9BAB19}" type="sibTrans" cxnId="{6803426A-89D3-A14E-9171-0066E7D8347A}">
      <dgm:prSet/>
      <dgm:spPr/>
    </dgm:pt>
    <dgm:pt modelId="{DADF2E23-8589-7C4E-A730-F6C5F7D8220D}" type="pres">
      <dgm:prSet presAssocID="{70A9C40A-DD7D-9842-A927-43C1350AD891}" presName="diagram" presStyleCnt="0">
        <dgm:presLayoutVars>
          <dgm:chPref val="1"/>
          <dgm:dir/>
          <dgm:animOne val="branch"/>
          <dgm:animLvl val="lvl"/>
          <dgm:resizeHandles/>
        </dgm:presLayoutVars>
      </dgm:prSet>
      <dgm:spPr/>
    </dgm:pt>
    <dgm:pt modelId="{D63C5CF1-BBB1-1A46-A66C-2CBBFB7D6C09}" type="pres">
      <dgm:prSet presAssocID="{8225F5BD-CB24-184E-B9AD-3B87F7A2EDB3}" presName="root" presStyleCnt="0"/>
      <dgm:spPr/>
    </dgm:pt>
    <dgm:pt modelId="{5F36E775-F76B-C64B-AF43-B85C0CA26CAB}" type="pres">
      <dgm:prSet presAssocID="{8225F5BD-CB24-184E-B9AD-3B87F7A2EDB3}" presName="rootComposite" presStyleCnt="0"/>
      <dgm:spPr/>
    </dgm:pt>
    <dgm:pt modelId="{A55005BB-F73A-9E4B-BC81-A6E0D3B8F98B}" type="pres">
      <dgm:prSet presAssocID="{8225F5BD-CB24-184E-B9AD-3B87F7A2EDB3}" presName="rootText" presStyleLbl="node1" presStyleIdx="0" presStyleCnt="2"/>
      <dgm:spPr/>
    </dgm:pt>
    <dgm:pt modelId="{E608427A-8688-D943-840D-FFF6405A310F}" type="pres">
      <dgm:prSet presAssocID="{8225F5BD-CB24-184E-B9AD-3B87F7A2EDB3}" presName="rootConnector" presStyleLbl="node1" presStyleIdx="0" presStyleCnt="2"/>
      <dgm:spPr/>
    </dgm:pt>
    <dgm:pt modelId="{B10983A5-982F-624C-A55D-31A57A027D58}" type="pres">
      <dgm:prSet presAssocID="{8225F5BD-CB24-184E-B9AD-3B87F7A2EDB3}" presName="childShape" presStyleCnt="0"/>
      <dgm:spPr/>
    </dgm:pt>
    <dgm:pt modelId="{B9C062D9-54FE-434D-94A8-D877887D6B6C}" type="pres">
      <dgm:prSet presAssocID="{59BFD01D-0237-F148-87EF-6D41A6E79252}" presName="root" presStyleCnt="0"/>
      <dgm:spPr/>
    </dgm:pt>
    <dgm:pt modelId="{BC689C82-09DC-C74E-AFE9-FBF984A68688}" type="pres">
      <dgm:prSet presAssocID="{59BFD01D-0237-F148-87EF-6D41A6E79252}" presName="rootComposite" presStyleCnt="0"/>
      <dgm:spPr/>
    </dgm:pt>
    <dgm:pt modelId="{631B246C-66A0-2C42-80A2-AFBCD58D6248}" type="pres">
      <dgm:prSet presAssocID="{59BFD01D-0237-F148-87EF-6D41A6E79252}" presName="rootText" presStyleLbl="node1" presStyleIdx="1" presStyleCnt="2"/>
      <dgm:spPr/>
    </dgm:pt>
    <dgm:pt modelId="{802F46CF-2712-064E-8B9C-4002924AB9A0}" type="pres">
      <dgm:prSet presAssocID="{59BFD01D-0237-F148-87EF-6D41A6E79252}" presName="rootConnector" presStyleLbl="node1" presStyleIdx="1" presStyleCnt="2"/>
      <dgm:spPr/>
    </dgm:pt>
    <dgm:pt modelId="{7CC98B7F-2A99-A24C-87AB-A45D6289AED1}" type="pres">
      <dgm:prSet presAssocID="{59BFD01D-0237-F148-87EF-6D41A6E79252}" presName="childShape" presStyleCnt="0"/>
      <dgm:spPr/>
    </dgm:pt>
  </dgm:ptLst>
  <dgm:cxnLst>
    <dgm:cxn modelId="{0AEE2303-95FB-9247-8DE3-6D625BF070BA}" type="presOf" srcId="{8225F5BD-CB24-184E-B9AD-3B87F7A2EDB3}" destId="{A55005BB-F73A-9E4B-BC81-A6E0D3B8F98B}" srcOrd="0" destOrd="0" presId="urn:microsoft.com/office/officeart/2005/8/layout/hierarchy3"/>
    <dgm:cxn modelId="{9830EC06-54C5-D343-A22D-280C1DD8E43C}" srcId="{70A9C40A-DD7D-9842-A927-43C1350AD891}" destId="{8225F5BD-CB24-184E-B9AD-3B87F7A2EDB3}" srcOrd="0" destOrd="0" parTransId="{25DBF67A-70D6-DF4D-8E54-4231F0EBCDA3}" sibTransId="{C42B2179-B7F4-524A-9086-017CA4D7BDB4}"/>
    <dgm:cxn modelId="{4C0B5A42-5BEB-D646-B317-52C361745B33}" type="presOf" srcId="{8225F5BD-CB24-184E-B9AD-3B87F7A2EDB3}" destId="{E608427A-8688-D943-840D-FFF6405A310F}" srcOrd="1" destOrd="0" presId="urn:microsoft.com/office/officeart/2005/8/layout/hierarchy3"/>
    <dgm:cxn modelId="{48558C68-7F22-FE4A-A617-53B81E21E79B}" type="presOf" srcId="{59BFD01D-0237-F148-87EF-6D41A6E79252}" destId="{802F46CF-2712-064E-8B9C-4002924AB9A0}" srcOrd="1" destOrd="0" presId="urn:microsoft.com/office/officeart/2005/8/layout/hierarchy3"/>
    <dgm:cxn modelId="{6803426A-89D3-A14E-9171-0066E7D8347A}" srcId="{70A9C40A-DD7D-9842-A927-43C1350AD891}" destId="{59BFD01D-0237-F148-87EF-6D41A6E79252}" srcOrd="1" destOrd="0" parTransId="{9EEB1C19-046B-7E4C-A02D-377A64F0F24A}" sibTransId="{A88A6EC3-A6E8-294B-BF8D-8442CF9BAB19}"/>
    <dgm:cxn modelId="{33798FB0-7C09-AC4A-A783-AEB3F59EB5B6}" type="presOf" srcId="{59BFD01D-0237-F148-87EF-6D41A6E79252}" destId="{631B246C-66A0-2C42-80A2-AFBCD58D6248}" srcOrd="0" destOrd="0" presId="urn:microsoft.com/office/officeart/2005/8/layout/hierarchy3"/>
    <dgm:cxn modelId="{3F0AACF8-E97F-AC44-B3D9-6D1EFD3C11CA}" type="presOf" srcId="{70A9C40A-DD7D-9842-A927-43C1350AD891}" destId="{DADF2E23-8589-7C4E-A730-F6C5F7D8220D}" srcOrd="0" destOrd="0" presId="urn:microsoft.com/office/officeart/2005/8/layout/hierarchy3"/>
    <dgm:cxn modelId="{3A878209-0029-6B42-8253-FE4EF4BE2461}" type="presParOf" srcId="{DADF2E23-8589-7C4E-A730-F6C5F7D8220D}" destId="{D63C5CF1-BBB1-1A46-A66C-2CBBFB7D6C09}" srcOrd="0" destOrd="0" presId="urn:microsoft.com/office/officeart/2005/8/layout/hierarchy3"/>
    <dgm:cxn modelId="{1497194C-156B-2B44-97A5-A00C10DA1135}" type="presParOf" srcId="{D63C5CF1-BBB1-1A46-A66C-2CBBFB7D6C09}" destId="{5F36E775-F76B-C64B-AF43-B85C0CA26CAB}" srcOrd="0" destOrd="0" presId="urn:microsoft.com/office/officeart/2005/8/layout/hierarchy3"/>
    <dgm:cxn modelId="{7469DDC7-8B83-DF4F-BC58-F82CAC3F93AD}" type="presParOf" srcId="{5F36E775-F76B-C64B-AF43-B85C0CA26CAB}" destId="{A55005BB-F73A-9E4B-BC81-A6E0D3B8F98B}" srcOrd="0" destOrd="0" presId="urn:microsoft.com/office/officeart/2005/8/layout/hierarchy3"/>
    <dgm:cxn modelId="{79D6E937-91E2-5D46-84BE-515E91FEB596}" type="presParOf" srcId="{5F36E775-F76B-C64B-AF43-B85C0CA26CAB}" destId="{E608427A-8688-D943-840D-FFF6405A310F}" srcOrd="1" destOrd="0" presId="urn:microsoft.com/office/officeart/2005/8/layout/hierarchy3"/>
    <dgm:cxn modelId="{2D74A07C-E332-394C-A032-BBBEE68DC7EC}" type="presParOf" srcId="{D63C5CF1-BBB1-1A46-A66C-2CBBFB7D6C09}" destId="{B10983A5-982F-624C-A55D-31A57A027D58}" srcOrd="1" destOrd="0" presId="urn:microsoft.com/office/officeart/2005/8/layout/hierarchy3"/>
    <dgm:cxn modelId="{5D411070-C669-5646-8DFD-D549FB4EAC88}" type="presParOf" srcId="{DADF2E23-8589-7C4E-A730-F6C5F7D8220D}" destId="{B9C062D9-54FE-434D-94A8-D877887D6B6C}" srcOrd="1" destOrd="0" presId="urn:microsoft.com/office/officeart/2005/8/layout/hierarchy3"/>
    <dgm:cxn modelId="{A74A616E-E090-3F4A-9736-8C1028F66C27}" type="presParOf" srcId="{B9C062D9-54FE-434D-94A8-D877887D6B6C}" destId="{BC689C82-09DC-C74E-AFE9-FBF984A68688}" srcOrd="0" destOrd="0" presId="urn:microsoft.com/office/officeart/2005/8/layout/hierarchy3"/>
    <dgm:cxn modelId="{D9FD38E2-6980-3B46-BC63-9636414E0F2A}" type="presParOf" srcId="{BC689C82-09DC-C74E-AFE9-FBF984A68688}" destId="{631B246C-66A0-2C42-80A2-AFBCD58D6248}" srcOrd="0" destOrd="0" presId="urn:microsoft.com/office/officeart/2005/8/layout/hierarchy3"/>
    <dgm:cxn modelId="{A1FC5389-DBE7-3C4F-91CC-DA7185C5CB3D}" type="presParOf" srcId="{BC689C82-09DC-C74E-AFE9-FBF984A68688}" destId="{802F46CF-2712-064E-8B9C-4002924AB9A0}" srcOrd="1" destOrd="0" presId="urn:microsoft.com/office/officeart/2005/8/layout/hierarchy3"/>
    <dgm:cxn modelId="{9602DE60-A385-CF46-BDF1-D5CB5E2CB724}" type="presParOf" srcId="{B9C062D9-54FE-434D-94A8-D877887D6B6C}" destId="{7CC98B7F-2A99-A24C-87AB-A45D6289AED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79B736-0B07-4B42-BB58-5E5085FF49F4}"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US"/>
        </a:p>
      </dgm:t>
    </dgm:pt>
    <dgm:pt modelId="{56F61670-80FA-2B46-A60A-163DA054C5C7}">
      <dgm:prSet/>
      <dgm:spPr/>
      <dgm:t>
        <a:bodyPr/>
        <a:lstStyle/>
        <a:p>
          <a:pPr rtl="0"/>
          <a:r>
            <a:rPr lang="en-CA" dirty="0"/>
            <a:t>Canadian government</a:t>
          </a:r>
        </a:p>
      </dgm:t>
    </dgm:pt>
    <dgm:pt modelId="{6B0B9374-B662-A74C-A67F-E4E6100F9E66}" type="parTrans" cxnId="{1F2CEA4A-7CFA-2944-9CCA-661A1CBDD6F1}">
      <dgm:prSet/>
      <dgm:spPr/>
      <dgm:t>
        <a:bodyPr/>
        <a:lstStyle/>
        <a:p>
          <a:endParaRPr lang="en-US"/>
        </a:p>
      </dgm:t>
    </dgm:pt>
    <dgm:pt modelId="{6BB558F0-C6A2-5C42-8625-9401E818DCC2}" type="sibTrans" cxnId="{1F2CEA4A-7CFA-2944-9CCA-661A1CBDD6F1}">
      <dgm:prSet/>
      <dgm:spPr/>
      <dgm:t>
        <a:bodyPr/>
        <a:lstStyle/>
        <a:p>
          <a:endParaRPr lang="en-US"/>
        </a:p>
      </dgm:t>
    </dgm:pt>
    <dgm:pt modelId="{CED9FFB6-08CB-3E46-ADEC-E711C5DBBBFF}">
      <dgm:prSet/>
      <dgm:spPr/>
      <dgm:t>
        <a:bodyPr/>
        <a:lstStyle/>
        <a:p>
          <a:pPr rtl="0"/>
          <a:r>
            <a:rPr lang="en-CA" dirty="0"/>
            <a:t>Did not recognize that the First Nations held title to the land. </a:t>
          </a:r>
        </a:p>
      </dgm:t>
    </dgm:pt>
    <dgm:pt modelId="{50777B28-C90D-544D-9654-141F609FF6A0}" type="parTrans" cxnId="{7BC92890-BB7D-4D4E-BF87-D903D7416E81}">
      <dgm:prSet/>
      <dgm:spPr/>
      <dgm:t>
        <a:bodyPr/>
        <a:lstStyle/>
        <a:p>
          <a:endParaRPr lang="en-US"/>
        </a:p>
      </dgm:t>
    </dgm:pt>
    <dgm:pt modelId="{A6FFE56F-F2E5-3C4F-B45F-F7B7A5632F0D}" type="sibTrans" cxnId="{7BC92890-BB7D-4D4E-BF87-D903D7416E81}">
      <dgm:prSet/>
      <dgm:spPr/>
      <dgm:t>
        <a:bodyPr/>
        <a:lstStyle/>
        <a:p>
          <a:endParaRPr lang="en-US"/>
        </a:p>
      </dgm:t>
    </dgm:pt>
    <dgm:pt modelId="{484E22FD-A8E0-F94E-B2BA-62F8F4078BD2}">
      <dgm:prSet/>
      <dgm:spPr/>
      <dgm:t>
        <a:bodyPr/>
        <a:lstStyle/>
        <a:p>
          <a:pPr rtl="0"/>
          <a:r>
            <a:rPr lang="en-US" dirty="0"/>
            <a:t>Want First Nations surrender any claims they had to the land because they were living on it, in return for gifts and annual payments. </a:t>
          </a:r>
        </a:p>
      </dgm:t>
    </dgm:pt>
    <dgm:pt modelId="{F1A6FF96-E6C7-BC4E-A72E-A8DD8C878B71}" type="parTrans" cxnId="{A84019C6-7BCF-8944-B8DC-0228E63B7982}">
      <dgm:prSet/>
      <dgm:spPr/>
      <dgm:t>
        <a:bodyPr/>
        <a:lstStyle/>
        <a:p>
          <a:endParaRPr lang="en-US"/>
        </a:p>
      </dgm:t>
    </dgm:pt>
    <dgm:pt modelId="{6E815E2F-A884-1E4A-9CDC-54E20B3B421B}" type="sibTrans" cxnId="{A84019C6-7BCF-8944-B8DC-0228E63B7982}">
      <dgm:prSet/>
      <dgm:spPr/>
      <dgm:t>
        <a:bodyPr/>
        <a:lstStyle/>
        <a:p>
          <a:endParaRPr lang="en-US"/>
        </a:p>
      </dgm:t>
    </dgm:pt>
    <dgm:pt modelId="{C005EC39-B9CB-E14C-8217-E2210E034F69}">
      <dgm:prSet/>
      <dgm:spPr/>
      <dgm:t>
        <a:bodyPr/>
        <a:lstStyle/>
        <a:p>
          <a:pPr rtl="0"/>
          <a:r>
            <a:rPr lang="en-CA" dirty="0"/>
            <a:t>Treaties confirmed that they </a:t>
          </a:r>
          <a:r>
            <a:rPr lang="en-CA" i="1" dirty="0"/>
            <a:t>held</a:t>
          </a:r>
          <a:r>
            <a:rPr lang="en-CA" dirty="0"/>
            <a:t> the land (stewardship)</a:t>
          </a:r>
        </a:p>
      </dgm:t>
    </dgm:pt>
    <dgm:pt modelId="{8F09D382-F488-7444-995E-32D08BD7E7A6}" type="parTrans" cxnId="{CE35663E-B039-0441-8043-88F73C965774}">
      <dgm:prSet/>
      <dgm:spPr/>
      <dgm:t>
        <a:bodyPr/>
        <a:lstStyle/>
        <a:p>
          <a:endParaRPr lang="en-US"/>
        </a:p>
      </dgm:t>
    </dgm:pt>
    <dgm:pt modelId="{DA9E81DB-3F50-2446-B424-70854AAD068A}" type="sibTrans" cxnId="{CE35663E-B039-0441-8043-88F73C965774}">
      <dgm:prSet/>
      <dgm:spPr/>
      <dgm:t>
        <a:bodyPr/>
        <a:lstStyle/>
        <a:p>
          <a:endParaRPr lang="en-US"/>
        </a:p>
      </dgm:t>
    </dgm:pt>
    <dgm:pt modelId="{6D5F9250-A88F-F142-B22B-57DBC32A02B1}">
      <dgm:prSet/>
      <dgm:spPr/>
      <dgm:t>
        <a:bodyPr/>
        <a:lstStyle/>
        <a:p>
          <a:pPr rtl="0"/>
          <a:r>
            <a:rPr lang="en-CA" dirty="0"/>
            <a:t>But did not </a:t>
          </a:r>
          <a:r>
            <a:rPr lang="en-CA" i="1" dirty="0"/>
            <a:t>own</a:t>
          </a:r>
          <a:r>
            <a:rPr lang="en-CA" dirty="0"/>
            <a:t> the land because it has been divinely created. </a:t>
          </a:r>
        </a:p>
      </dgm:t>
    </dgm:pt>
    <dgm:pt modelId="{4D5014EE-9DF8-A841-802D-4ECFE9163CDE}" type="parTrans" cxnId="{70783F2E-D489-6E43-919B-00B5CCB84E40}">
      <dgm:prSet/>
      <dgm:spPr/>
      <dgm:t>
        <a:bodyPr/>
        <a:lstStyle/>
        <a:p>
          <a:endParaRPr lang="en-US"/>
        </a:p>
      </dgm:t>
    </dgm:pt>
    <dgm:pt modelId="{3E9989A1-C120-4647-B951-74742364A64F}" type="sibTrans" cxnId="{70783F2E-D489-6E43-919B-00B5CCB84E40}">
      <dgm:prSet/>
      <dgm:spPr/>
      <dgm:t>
        <a:bodyPr/>
        <a:lstStyle/>
        <a:p>
          <a:endParaRPr lang="en-US"/>
        </a:p>
      </dgm:t>
    </dgm:pt>
    <dgm:pt modelId="{FE4E1450-D180-5D45-988A-E0EBD9B60E9D}">
      <dgm:prSet/>
      <dgm:spPr/>
      <dgm:t>
        <a:bodyPr/>
        <a:lstStyle/>
        <a:p>
          <a:pPr rtl="0"/>
          <a:r>
            <a:rPr lang="en-CA" dirty="0"/>
            <a:t>Sought to secure the land for the future while allowing some settlers to live along-side them. </a:t>
          </a:r>
        </a:p>
      </dgm:t>
    </dgm:pt>
    <dgm:pt modelId="{B24449A9-AAD9-DB43-80EB-217271F39981}" type="parTrans" cxnId="{B544FA5C-F1C8-1040-85C4-2B2B8DEF4D32}">
      <dgm:prSet/>
      <dgm:spPr/>
      <dgm:t>
        <a:bodyPr/>
        <a:lstStyle/>
        <a:p>
          <a:endParaRPr lang="en-US"/>
        </a:p>
      </dgm:t>
    </dgm:pt>
    <dgm:pt modelId="{16F6EC6B-3774-F34C-89E4-240B6AAFF530}" type="sibTrans" cxnId="{B544FA5C-F1C8-1040-85C4-2B2B8DEF4D32}">
      <dgm:prSet/>
      <dgm:spPr/>
      <dgm:t>
        <a:bodyPr/>
        <a:lstStyle/>
        <a:p>
          <a:endParaRPr lang="en-US"/>
        </a:p>
      </dgm:t>
    </dgm:pt>
    <dgm:pt modelId="{43AA3BFC-7B19-1743-A135-373278BE8691}">
      <dgm:prSet/>
      <dgm:spPr/>
      <dgm:t>
        <a:bodyPr/>
        <a:lstStyle/>
        <a:p>
          <a:pPr rtl="0"/>
          <a:r>
            <a:rPr lang="en-CA" dirty="0"/>
            <a:t>Pacts of friendship, peace, and mutual support, not the abandonment of their rights and interests. </a:t>
          </a:r>
        </a:p>
      </dgm:t>
    </dgm:pt>
    <dgm:pt modelId="{83553803-2A21-EE40-90E1-0788136C4EE6}" type="parTrans" cxnId="{F7296638-970C-124A-AE90-A021166E570A}">
      <dgm:prSet/>
      <dgm:spPr/>
      <dgm:t>
        <a:bodyPr/>
        <a:lstStyle/>
        <a:p>
          <a:endParaRPr lang="en-US"/>
        </a:p>
      </dgm:t>
    </dgm:pt>
    <dgm:pt modelId="{586362B1-8548-4D4A-9957-A99D90219472}" type="sibTrans" cxnId="{F7296638-970C-124A-AE90-A021166E570A}">
      <dgm:prSet/>
      <dgm:spPr/>
      <dgm:t>
        <a:bodyPr/>
        <a:lstStyle/>
        <a:p>
          <a:endParaRPr lang="en-US"/>
        </a:p>
      </dgm:t>
    </dgm:pt>
    <dgm:pt modelId="{6F8E9E6D-BD6A-224D-877F-0DE1B0BC910A}">
      <dgm:prSet/>
      <dgm:spPr/>
      <dgm:t>
        <a:bodyPr/>
        <a:lstStyle/>
        <a:p>
          <a:pPr rtl="0"/>
          <a:r>
            <a:rPr lang="en-US" dirty="0"/>
            <a:t>Common myth that there was no concept of land title among Indigenous peoples.</a:t>
          </a:r>
        </a:p>
      </dgm:t>
    </dgm:pt>
    <dgm:pt modelId="{67204946-EA68-6649-8053-64794070F46C}" type="parTrans" cxnId="{ECA67532-979D-FA40-8E12-DA3C9D51C6CD}">
      <dgm:prSet/>
      <dgm:spPr/>
      <dgm:t>
        <a:bodyPr/>
        <a:lstStyle/>
        <a:p>
          <a:endParaRPr lang="en-US"/>
        </a:p>
      </dgm:t>
    </dgm:pt>
    <dgm:pt modelId="{9E77B83C-7660-2F4F-9A9E-54E6C2F389D2}" type="sibTrans" cxnId="{ECA67532-979D-FA40-8E12-DA3C9D51C6CD}">
      <dgm:prSet/>
      <dgm:spPr/>
      <dgm:t>
        <a:bodyPr/>
        <a:lstStyle/>
        <a:p>
          <a:endParaRPr lang="en-US"/>
        </a:p>
      </dgm:t>
    </dgm:pt>
    <dgm:pt modelId="{CE5E0BBA-7478-7342-B146-893859972BAC}">
      <dgm:prSet/>
      <dgm:spPr/>
      <dgm:t>
        <a:bodyPr/>
        <a:lstStyle/>
        <a:p>
          <a:pPr rtl="0"/>
          <a:r>
            <a:rPr lang="en-CA" dirty="0"/>
            <a:t>The First Nations</a:t>
          </a:r>
        </a:p>
      </dgm:t>
    </dgm:pt>
    <dgm:pt modelId="{28112B88-EB08-BE4B-B0A4-EB01B04405E0}" type="sibTrans" cxnId="{A93D2884-125C-4043-8CF3-AEB69B9259B3}">
      <dgm:prSet/>
      <dgm:spPr/>
      <dgm:t>
        <a:bodyPr/>
        <a:lstStyle/>
        <a:p>
          <a:endParaRPr lang="en-US"/>
        </a:p>
      </dgm:t>
    </dgm:pt>
    <dgm:pt modelId="{02B8F35D-0292-C641-945E-DDDCCDAEA9A6}" type="parTrans" cxnId="{A93D2884-125C-4043-8CF3-AEB69B9259B3}">
      <dgm:prSet/>
      <dgm:spPr/>
      <dgm:t>
        <a:bodyPr/>
        <a:lstStyle/>
        <a:p>
          <a:endParaRPr lang="en-US"/>
        </a:p>
      </dgm:t>
    </dgm:pt>
    <dgm:pt modelId="{83A694FD-7265-754D-9238-EC84A0CE0FC7}" type="pres">
      <dgm:prSet presAssocID="{F879B736-0B07-4B42-BB58-5E5085FF49F4}" presName="Name0" presStyleCnt="0">
        <dgm:presLayoutVars>
          <dgm:dir/>
          <dgm:animLvl val="lvl"/>
          <dgm:resizeHandles val="exact"/>
        </dgm:presLayoutVars>
      </dgm:prSet>
      <dgm:spPr/>
    </dgm:pt>
    <dgm:pt modelId="{F61F6252-CD7C-3F4A-884A-FB4E52340EB8}" type="pres">
      <dgm:prSet presAssocID="{56F61670-80FA-2B46-A60A-163DA054C5C7}" presName="composite" presStyleCnt="0"/>
      <dgm:spPr/>
    </dgm:pt>
    <dgm:pt modelId="{77FBEA86-ED19-D649-B4A4-26DF3A90FB28}" type="pres">
      <dgm:prSet presAssocID="{56F61670-80FA-2B46-A60A-163DA054C5C7}" presName="parTx" presStyleLbl="alignNode1" presStyleIdx="0" presStyleCnt="2">
        <dgm:presLayoutVars>
          <dgm:chMax val="0"/>
          <dgm:chPref val="0"/>
          <dgm:bulletEnabled val="1"/>
        </dgm:presLayoutVars>
      </dgm:prSet>
      <dgm:spPr/>
    </dgm:pt>
    <dgm:pt modelId="{1819DD81-0E38-1442-B3B5-32E4000BCDF9}" type="pres">
      <dgm:prSet presAssocID="{56F61670-80FA-2B46-A60A-163DA054C5C7}" presName="desTx" presStyleLbl="alignAccFollowNode1" presStyleIdx="0" presStyleCnt="2">
        <dgm:presLayoutVars>
          <dgm:bulletEnabled val="1"/>
        </dgm:presLayoutVars>
      </dgm:prSet>
      <dgm:spPr/>
    </dgm:pt>
    <dgm:pt modelId="{153B0D2A-6D12-9547-ADED-F5D757ACEB37}" type="pres">
      <dgm:prSet presAssocID="{6BB558F0-C6A2-5C42-8625-9401E818DCC2}" presName="space" presStyleCnt="0"/>
      <dgm:spPr/>
    </dgm:pt>
    <dgm:pt modelId="{FBF12670-FD4B-A242-9254-D5F3871974C1}" type="pres">
      <dgm:prSet presAssocID="{CE5E0BBA-7478-7342-B146-893859972BAC}" presName="composite" presStyleCnt="0"/>
      <dgm:spPr/>
    </dgm:pt>
    <dgm:pt modelId="{62B5D06F-662C-3645-AA82-6788DEE63CDD}" type="pres">
      <dgm:prSet presAssocID="{CE5E0BBA-7478-7342-B146-893859972BAC}" presName="parTx" presStyleLbl="alignNode1" presStyleIdx="1" presStyleCnt="2">
        <dgm:presLayoutVars>
          <dgm:chMax val="0"/>
          <dgm:chPref val="0"/>
          <dgm:bulletEnabled val="1"/>
        </dgm:presLayoutVars>
      </dgm:prSet>
      <dgm:spPr/>
    </dgm:pt>
    <dgm:pt modelId="{AF49FAD3-AB52-3049-A5B2-1A0407BF5ACF}" type="pres">
      <dgm:prSet presAssocID="{CE5E0BBA-7478-7342-B146-893859972BAC}" presName="desTx" presStyleLbl="alignAccFollowNode1" presStyleIdx="1" presStyleCnt="2">
        <dgm:presLayoutVars>
          <dgm:bulletEnabled val="1"/>
        </dgm:presLayoutVars>
      </dgm:prSet>
      <dgm:spPr/>
    </dgm:pt>
  </dgm:ptLst>
  <dgm:cxnLst>
    <dgm:cxn modelId="{70783F2E-D489-6E43-919B-00B5CCB84E40}" srcId="{CE5E0BBA-7478-7342-B146-893859972BAC}" destId="{6D5F9250-A88F-F142-B22B-57DBC32A02B1}" srcOrd="1" destOrd="0" parTransId="{4D5014EE-9DF8-A841-802D-4ECFE9163CDE}" sibTransId="{3E9989A1-C120-4647-B951-74742364A64F}"/>
    <dgm:cxn modelId="{ECA67532-979D-FA40-8E12-DA3C9D51C6CD}" srcId="{56F61670-80FA-2B46-A60A-163DA054C5C7}" destId="{6F8E9E6D-BD6A-224D-877F-0DE1B0BC910A}" srcOrd="2" destOrd="0" parTransId="{67204946-EA68-6649-8053-64794070F46C}" sibTransId="{9E77B83C-7660-2F4F-9A9E-54E6C2F389D2}"/>
    <dgm:cxn modelId="{F7296638-970C-124A-AE90-A021166E570A}" srcId="{CE5E0BBA-7478-7342-B146-893859972BAC}" destId="{43AA3BFC-7B19-1743-A135-373278BE8691}" srcOrd="3" destOrd="0" parTransId="{83553803-2A21-EE40-90E1-0788136C4EE6}" sibTransId="{586362B1-8548-4D4A-9957-A99D90219472}"/>
    <dgm:cxn modelId="{CCD9283B-67AE-7941-80E3-53EBD64A1C41}" type="presOf" srcId="{FE4E1450-D180-5D45-988A-E0EBD9B60E9D}" destId="{AF49FAD3-AB52-3049-A5B2-1A0407BF5ACF}" srcOrd="0" destOrd="2" presId="urn:microsoft.com/office/officeart/2005/8/layout/hList1"/>
    <dgm:cxn modelId="{CE35663E-B039-0441-8043-88F73C965774}" srcId="{CE5E0BBA-7478-7342-B146-893859972BAC}" destId="{C005EC39-B9CB-E14C-8217-E2210E034F69}" srcOrd="0" destOrd="0" parTransId="{8F09D382-F488-7444-995E-32D08BD7E7A6}" sibTransId="{DA9E81DB-3F50-2446-B424-70854AAD068A}"/>
    <dgm:cxn modelId="{A6B2FC3E-2110-2E46-B03D-7CCC1B6C98D5}" type="presOf" srcId="{6F8E9E6D-BD6A-224D-877F-0DE1B0BC910A}" destId="{1819DD81-0E38-1442-B3B5-32E4000BCDF9}" srcOrd="0" destOrd="2" presId="urn:microsoft.com/office/officeart/2005/8/layout/hList1"/>
    <dgm:cxn modelId="{3EBB9340-E57F-4941-844C-770225F8B2D1}" type="presOf" srcId="{CE5E0BBA-7478-7342-B146-893859972BAC}" destId="{62B5D06F-662C-3645-AA82-6788DEE63CDD}" srcOrd="0" destOrd="0" presId="urn:microsoft.com/office/officeart/2005/8/layout/hList1"/>
    <dgm:cxn modelId="{1F2CEA4A-7CFA-2944-9CCA-661A1CBDD6F1}" srcId="{F879B736-0B07-4B42-BB58-5E5085FF49F4}" destId="{56F61670-80FA-2B46-A60A-163DA054C5C7}" srcOrd="0" destOrd="0" parTransId="{6B0B9374-B662-A74C-A67F-E4E6100F9E66}" sibTransId="{6BB558F0-C6A2-5C42-8625-9401E818DCC2}"/>
    <dgm:cxn modelId="{B544FA5C-F1C8-1040-85C4-2B2B8DEF4D32}" srcId="{CE5E0BBA-7478-7342-B146-893859972BAC}" destId="{FE4E1450-D180-5D45-988A-E0EBD9B60E9D}" srcOrd="2" destOrd="0" parTransId="{B24449A9-AAD9-DB43-80EB-217271F39981}" sibTransId="{16F6EC6B-3774-F34C-89E4-240B6AAFF530}"/>
    <dgm:cxn modelId="{A93D2884-125C-4043-8CF3-AEB69B9259B3}" srcId="{F879B736-0B07-4B42-BB58-5E5085FF49F4}" destId="{CE5E0BBA-7478-7342-B146-893859972BAC}" srcOrd="1" destOrd="0" parTransId="{02B8F35D-0292-C641-945E-DDDCCDAEA9A6}" sibTransId="{28112B88-EB08-BE4B-B0A4-EB01B04405E0}"/>
    <dgm:cxn modelId="{1EB6968D-ECF8-3A42-8D12-B1BEAB0198E2}" type="presOf" srcId="{56F61670-80FA-2B46-A60A-163DA054C5C7}" destId="{77FBEA86-ED19-D649-B4A4-26DF3A90FB28}" srcOrd="0" destOrd="0" presId="urn:microsoft.com/office/officeart/2005/8/layout/hList1"/>
    <dgm:cxn modelId="{7BC92890-BB7D-4D4E-BF87-D903D7416E81}" srcId="{56F61670-80FA-2B46-A60A-163DA054C5C7}" destId="{CED9FFB6-08CB-3E46-ADEC-E711C5DBBBFF}" srcOrd="0" destOrd="0" parTransId="{50777B28-C90D-544D-9654-141F609FF6A0}" sibTransId="{A6FFE56F-F2E5-3C4F-B45F-F7B7A5632F0D}"/>
    <dgm:cxn modelId="{7242F7A7-7102-C54A-BE52-BDEDB5A8B64B}" type="presOf" srcId="{484E22FD-A8E0-F94E-B2BA-62F8F4078BD2}" destId="{1819DD81-0E38-1442-B3B5-32E4000BCDF9}" srcOrd="0" destOrd="1" presId="urn:microsoft.com/office/officeart/2005/8/layout/hList1"/>
    <dgm:cxn modelId="{31FA17A8-7251-C349-BC14-73FCBF9A163E}" type="presOf" srcId="{CED9FFB6-08CB-3E46-ADEC-E711C5DBBBFF}" destId="{1819DD81-0E38-1442-B3B5-32E4000BCDF9}" srcOrd="0" destOrd="0" presId="urn:microsoft.com/office/officeart/2005/8/layout/hList1"/>
    <dgm:cxn modelId="{59AC9CB3-2320-9C4F-9906-30CDE2C7F512}" type="presOf" srcId="{6D5F9250-A88F-F142-B22B-57DBC32A02B1}" destId="{AF49FAD3-AB52-3049-A5B2-1A0407BF5ACF}" srcOrd="0" destOrd="1" presId="urn:microsoft.com/office/officeart/2005/8/layout/hList1"/>
    <dgm:cxn modelId="{D93AA0C4-D109-1F4A-9F9A-94EA886234F9}" type="presOf" srcId="{43AA3BFC-7B19-1743-A135-373278BE8691}" destId="{AF49FAD3-AB52-3049-A5B2-1A0407BF5ACF}" srcOrd="0" destOrd="3" presId="urn:microsoft.com/office/officeart/2005/8/layout/hList1"/>
    <dgm:cxn modelId="{A84019C6-7BCF-8944-B8DC-0228E63B7982}" srcId="{56F61670-80FA-2B46-A60A-163DA054C5C7}" destId="{484E22FD-A8E0-F94E-B2BA-62F8F4078BD2}" srcOrd="1" destOrd="0" parTransId="{F1A6FF96-E6C7-BC4E-A72E-A8DD8C878B71}" sibTransId="{6E815E2F-A884-1E4A-9CDC-54E20B3B421B}"/>
    <dgm:cxn modelId="{B16A09E8-CC63-A243-8032-743EE79486F3}" type="presOf" srcId="{F879B736-0B07-4B42-BB58-5E5085FF49F4}" destId="{83A694FD-7265-754D-9238-EC84A0CE0FC7}" srcOrd="0" destOrd="0" presId="urn:microsoft.com/office/officeart/2005/8/layout/hList1"/>
    <dgm:cxn modelId="{DF9DC0EB-C694-C549-8477-6CBFC15EA078}" type="presOf" srcId="{C005EC39-B9CB-E14C-8217-E2210E034F69}" destId="{AF49FAD3-AB52-3049-A5B2-1A0407BF5ACF}" srcOrd="0" destOrd="0" presId="urn:microsoft.com/office/officeart/2005/8/layout/hList1"/>
    <dgm:cxn modelId="{E09022B6-8070-1A4B-B8D2-E2EA2C78528A}" type="presParOf" srcId="{83A694FD-7265-754D-9238-EC84A0CE0FC7}" destId="{F61F6252-CD7C-3F4A-884A-FB4E52340EB8}" srcOrd="0" destOrd="0" presId="urn:microsoft.com/office/officeart/2005/8/layout/hList1"/>
    <dgm:cxn modelId="{08BA32AB-504B-5F48-B72E-CC2CE354D54B}" type="presParOf" srcId="{F61F6252-CD7C-3F4A-884A-FB4E52340EB8}" destId="{77FBEA86-ED19-D649-B4A4-26DF3A90FB28}" srcOrd="0" destOrd="0" presId="urn:microsoft.com/office/officeart/2005/8/layout/hList1"/>
    <dgm:cxn modelId="{B7DB17F7-D07C-7F46-92E3-2858698D8B55}" type="presParOf" srcId="{F61F6252-CD7C-3F4A-884A-FB4E52340EB8}" destId="{1819DD81-0E38-1442-B3B5-32E4000BCDF9}" srcOrd="1" destOrd="0" presId="urn:microsoft.com/office/officeart/2005/8/layout/hList1"/>
    <dgm:cxn modelId="{538C85B0-659E-774A-8447-8AF138F8AD14}" type="presParOf" srcId="{83A694FD-7265-754D-9238-EC84A0CE0FC7}" destId="{153B0D2A-6D12-9547-ADED-F5D757ACEB37}" srcOrd="1" destOrd="0" presId="urn:microsoft.com/office/officeart/2005/8/layout/hList1"/>
    <dgm:cxn modelId="{9D28D9B1-2845-1349-B639-0100E949FF0A}" type="presParOf" srcId="{83A694FD-7265-754D-9238-EC84A0CE0FC7}" destId="{FBF12670-FD4B-A242-9254-D5F3871974C1}" srcOrd="2" destOrd="0" presId="urn:microsoft.com/office/officeart/2005/8/layout/hList1"/>
    <dgm:cxn modelId="{546BAE38-9871-4D4C-88E9-137EAE391482}" type="presParOf" srcId="{FBF12670-FD4B-A242-9254-D5F3871974C1}" destId="{62B5D06F-662C-3645-AA82-6788DEE63CDD}" srcOrd="0" destOrd="0" presId="urn:microsoft.com/office/officeart/2005/8/layout/hList1"/>
    <dgm:cxn modelId="{11A7F770-BE44-F441-A5A9-8CCEB25950AA}" type="presParOf" srcId="{FBF12670-FD4B-A242-9254-D5F3871974C1}" destId="{AF49FAD3-AB52-3049-A5B2-1A0407BF5AC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4BE82C-5C1E-FE4E-9953-83ADAF25AB72}" type="doc">
      <dgm:prSet loTypeId="urn:microsoft.com/office/officeart/2005/8/layout/hList1" loCatId="" qsTypeId="urn:microsoft.com/office/officeart/2005/8/quickstyle/simple1" qsCatId="simple" csTypeId="urn:microsoft.com/office/officeart/2005/8/colors/accent0_3" csCatId="mainScheme" phldr="1"/>
      <dgm:spPr/>
      <dgm:t>
        <a:bodyPr/>
        <a:lstStyle/>
        <a:p>
          <a:endParaRPr lang="en-US"/>
        </a:p>
      </dgm:t>
    </dgm:pt>
    <dgm:pt modelId="{0032A9C5-C89E-5046-8E7A-14D5389F2C8A}">
      <dgm:prSet/>
      <dgm:spPr/>
      <dgm:t>
        <a:bodyPr/>
        <a:lstStyle/>
        <a:p>
          <a:pPr rtl="0"/>
          <a:r>
            <a:rPr lang="en-CA" dirty="0"/>
            <a:t>Under the Act, the term “Indian” now referred to 1) any male of Indian blood reputed to belong to a particular band; 2) any child of such person; and 3) any woman who is or who was married to such a person. </a:t>
          </a:r>
        </a:p>
      </dgm:t>
    </dgm:pt>
    <dgm:pt modelId="{7D9839AB-BDC5-4149-8874-D7511D82A983}" type="parTrans" cxnId="{EA328654-A7AA-5843-AF6E-08A28DDAB2E0}">
      <dgm:prSet/>
      <dgm:spPr/>
      <dgm:t>
        <a:bodyPr/>
        <a:lstStyle/>
        <a:p>
          <a:endParaRPr lang="en-US"/>
        </a:p>
      </dgm:t>
    </dgm:pt>
    <dgm:pt modelId="{930372F2-BA1F-2A41-B989-755272A32A93}" type="sibTrans" cxnId="{EA328654-A7AA-5843-AF6E-08A28DDAB2E0}">
      <dgm:prSet/>
      <dgm:spPr/>
      <dgm:t>
        <a:bodyPr/>
        <a:lstStyle/>
        <a:p>
          <a:endParaRPr lang="en-US"/>
        </a:p>
      </dgm:t>
    </dgm:pt>
    <dgm:pt modelId="{7CF4EA1D-BEFF-8B43-ACC7-8F0965F08695}">
      <dgm:prSet/>
      <dgm:spPr/>
      <dgm:t>
        <a:bodyPr/>
        <a:lstStyle/>
        <a:p>
          <a:pPr rtl="0"/>
          <a:r>
            <a:rPr lang="en-CA" dirty="0"/>
            <a:t>The Act explicitly denied Indian status to the Metis of Manitoba,</a:t>
          </a:r>
        </a:p>
      </dgm:t>
    </dgm:pt>
    <dgm:pt modelId="{13036020-5101-384C-A561-A432F3082F60}" type="parTrans" cxnId="{AA35EFF2-CEBD-4143-AF81-E00BA4EE9CEE}">
      <dgm:prSet/>
      <dgm:spPr/>
      <dgm:t>
        <a:bodyPr/>
        <a:lstStyle/>
        <a:p>
          <a:endParaRPr lang="en-US"/>
        </a:p>
      </dgm:t>
    </dgm:pt>
    <dgm:pt modelId="{B4309EA1-DDCC-7C48-A71C-A4B9F6F0E565}" type="sibTrans" cxnId="{AA35EFF2-CEBD-4143-AF81-E00BA4EE9CEE}">
      <dgm:prSet/>
      <dgm:spPr/>
      <dgm:t>
        <a:bodyPr/>
        <a:lstStyle/>
        <a:p>
          <a:endParaRPr lang="en-US"/>
        </a:p>
      </dgm:t>
    </dgm:pt>
    <dgm:pt modelId="{9E69A34F-85FE-CB47-8EEA-AA66545266D4}">
      <dgm:prSet/>
      <dgm:spPr/>
      <dgm:t>
        <a:bodyPr/>
        <a:lstStyle/>
        <a:p>
          <a:pPr rtl="0"/>
          <a:r>
            <a:rPr lang="en-CA" dirty="0"/>
            <a:t>Who is an Indian</a:t>
          </a:r>
        </a:p>
      </dgm:t>
    </dgm:pt>
    <dgm:pt modelId="{C05E53F5-92AC-954F-AFD8-E648CCDE55F5}" type="parTrans" cxnId="{581586D0-8D62-EE4B-8A2C-93154DDAA7FE}">
      <dgm:prSet/>
      <dgm:spPr/>
    </dgm:pt>
    <dgm:pt modelId="{8CD1AABB-B202-7D4F-B122-CE4EEE3FFE5A}" type="sibTrans" cxnId="{581586D0-8D62-EE4B-8A2C-93154DDAA7FE}">
      <dgm:prSet/>
      <dgm:spPr/>
    </dgm:pt>
    <dgm:pt modelId="{D2A5CE85-4B58-8B41-A714-263D1E55ABE9}">
      <dgm:prSet/>
      <dgm:spPr/>
      <dgm:t>
        <a:bodyPr/>
        <a:lstStyle/>
        <a:p>
          <a:pPr rtl="0"/>
          <a:r>
            <a:rPr lang="en-CA" dirty="0"/>
            <a:t>Who is not an Indian</a:t>
          </a:r>
        </a:p>
      </dgm:t>
    </dgm:pt>
    <dgm:pt modelId="{96B58FB9-062C-B14F-B681-69AD19C52AD9}" type="parTrans" cxnId="{447FA337-52F6-1B46-9F54-ADD3C0D1C0A0}">
      <dgm:prSet/>
      <dgm:spPr/>
    </dgm:pt>
    <dgm:pt modelId="{C10230CF-B879-484D-9A41-AD28440079B3}" type="sibTrans" cxnId="{447FA337-52F6-1B46-9F54-ADD3C0D1C0A0}">
      <dgm:prSet/>
      <dgm:spPr/>
    </dgm:pt>
    <dgm:pt modelId="{BCFE3334-3068-8B44-938E-E4A225549C06}">
      <dgm:prSet/>
      <dgm:spPr/>
      <dgm:t>
        <a:bodyPr/>
        <a:lstStyle/>
        <a:p>
          <a:pPr rtl="0"/>
          <a:r>
            <a:rPr lang="en-CA" dirty="0"/>
            <a:t>Any First Nations person who received a university degree or who became a doctor, lawyer or clergyman was compulsorily enfranchised</a:t>
          </a:r>
        </a:p>
      </dgm:t>
    </dgm:pt>
    <dgm:pt modelId="{1C2DB88A-1B16-9D44-B8F7-F8CCF7F9069B}" type="parTrans" cxnId="{6342BF4B-44FB-6641-A63F-0783001D28DE}">
      <dgm:prSet/>
      <dgm:spPr/>
    </dgm:pt>
    <dgm:pt modelId="{2EE8EFC9-3D5C-C945-8407-B07F59847EB5}" type="sibTrans" cxnId="{6342BF4B-44FB-6641-A63F-0783001D28DE}">
      <dgm:prSet/>
      <dgm:spPr/>
    </dgm:pt>
    <dgm:pt modelId="{DBB31F35-1C8A-7446-821C-D8AA13978DF0}" type="pres">
      <dgm:prSet presAssocID="{9F4BE82C-5C1E-FE4E-9953-83ADAF25AB72}" presName="Name0" presStyleCnt="0">
        <dgm:presLayoutVars>
          <dgm:dir/>
          <dgm:animLvl val="lvl"/>
          <dgm:resizeHandles val="exact"/>
        </dgm:presLayoutVars>
      </dgm:prSet>
      <dgm:spPr/>
    </dgm:pt>
    <dgm:pt modelId="{6327BA23-31E0-D34F-ADBE-84DB2CDE1FF3}" type="pres">
      <dgm:prSet presAssocID="{9E69A34F-85FE-CB47-8EEA-AA66545266D4}" presName="composite" presStyleCnt="0"/>
      <dgm:spPr/>
    </dgm:pt>
    <dgm:pt modelId="{9A805E20-0C21-204F-9AAA-ABB5B88A56DE}" type="pres">
      <dgm:prSet presAssocID="{9E69A34F-85FE-CB47-8EEA-AA66545266D4}" presName="parTx" presStyleLbl="alignNode1" presStyleIdx="0" presStyleCnt="2">
        <dgm:presLayoutVars>
          <dgm:chMax val="0"/>
          <dgm:chPref val="0"/>
          <dgm:bulletEnabled val="1"/>
        </dgm:presLayoutVars>
      </dgm:prSet>
      <dgm:spPr/>
    </dgm:pt>
    <dgm:pt modelId="{B4359206-132C-6440-BC47-01BB931CCF6C}" type="pres">
      <dgm:prSet presAssocID="{9E69A34F-85FE-CB47-8EEA-AA66545266D4}" presName="desTx" presStyleLbl="alignAccFollowNode1" presStyleIdx="0" presStyleCnt="2">
        <dgm:presLayoutVars>
          <dgm:bulletEnabled val="1"/>
        </dgm:presLayoutVars>
      </dgm:prSet>
      <dgm:spPr/>
    </dgm:pt>
    <dgm:pt modelId="{381762DB-0E1F-6045-929C-22AAC387AAE6}" type="pres">
      <dgm:prSet presAssocID="{8CD1AABB-B202-7D4F-B122-CE4EEE3FFE5A}" presName="space" presStyleCnt="0"/>
      <dgm:spPr/>
    </dgm:pt>
    <dgm:pt modelId="{0F15B70B-7A53-BB4E-A469-4E5A3F3E0C82}" type="pres">
      <dgm:prSet presAssocID="{D2A5CE85-4B58-8B41-A714-263D1E55ABE9}" presName="composite" presStyleCnt="0"/>
      <dgm:spPr/>
    </dgm:pt>
    <dgm:pt modelId="{F89E17A7-CC2B-DA45-8C54-1B72B4E2259D}" type="pres">
      <dgm:prSet presAssocID="{D2A5CE85-4B58-8B41-A714-263D1E55ABE9}" presName="parTx" presStyleLbl="alignNode1" presStyleIdx="1" presStyleCnt="2">
        <dgm:presLayoutVars>
          <dgm:chMax val="0"/>
          <dgm:chPref val="0"/>
          <dgm:bulletEnabled val="1"/>
        </dgm:presLayoutVars>
      </dgm:prSet>
      <dgm:spPr/>
    </dgm:pt>
    <dgm:pt modelId="{66830625-37C7-9B44-B149-F0143723399A}" type="pres">
      <dgm:prSet presAssocID="{D2A5CE85-4B58-8B41-A714-263D1E55ABE9}" presName="desTx" presStyleLbl="alignAccFollowNode1" presStyleIdx="1" presStyleCnt="2">
        <dgm:presLayoutVars>
          <dgm:bulletEnabled val="1"/>
        </dgm:presLayoutVars>
      </dgm:prSet>
      <dgm:spPr/>
    </dgm:pt>
  </dgm:ptLst>
  <dgm:cxnLst>
    <dgm:cxn modelId="{7893DF01-840C-D942-B48A-4A1CFA472AD5}" type="presOf" srcId="{9F4BE82C-5C1E-FE4E-9953-83ADAF25AB72}" destId="{DBB31F35-1C8A-7446-821C-D8AA13978DF0}" srcOrd="0" destOrd="0" presId="urn:microsoft.com/office/officeart/2005/8/layout/hList1"/>
    <dgm:cxn modelId="{447FA337-52F6-1B46-9F54-ADD3C0D1C0A0}" srcId="{9F4BE82C-5C1E-FE4E-9953-83ADAF25AB72}" destId="{D2A5CE85-4B58-8B41-A714-263D1E55ABE9}" srcOrd="1" destOrd="0" parTransId="{96B58FB9-062C-B14F-B681-69AD19C52AD9}" sibTransId="{C10230CF-B879-484D-9A41-AD28440079B3}"/>
    <dgm:cxn modelId="{6342BF4B-44FB-6641-A63F-0783001D28DE}" srcId="{D2A5CE85-4B58-8B41-A714-263D1E55ABE9}" destId="{BCFE3334-3068-8B44-938E-E4A225549C06}" srcOrd="1" destOrd="0" parTransId="{1C2DB88A-1B16-9D44-B8F7-F8CCF7F9069B}" sibTransId="{2EE8EFC9-3D5C-C945-8407-B07F59847EB5}"/>
    <dgm:cxn modelId="{EA328654-A7AA-5843-AF6E-08A28DDAB2E0}" srcId="{9E69A34F-85FE-CB47-8EEA-AA66545266D4}" destId="{0032A9C5-C89E-5046-8E7A-14D5389F2C8A}" srcOrd="0" destOrd="0" parTransId="{7D9839AB-BDC5-4149-8874-D7511D82A983}" sibTransId="{930372F2-BA1F-2A41-B989-755272A32A93}"/>
    <dgm:cxn modelId="{52B06A68-D6AE-934B-B5FB-D267102A48BA}" type="presOf" srcId="{9E69A34F-85FE-CB47-8EEA-AA66545266D4}" destId="{9A805E20-0C21-204F-9AAA-ABB5B88A56DE}" srcOrd="0" destOrd="0" presId="urn:microsoft.com/office/officeart/2005/8/layout/hList1"/>
    <dgm:cxn modelId="{6F905472-C56A-5A47-A83E-F5E4DCD37BDA}" type="presOf" srcId="{7CF4EA1D-BEFF-8B43-ACC7-8F0965F08695}" destId="{66830625-37C7-9B44-B149-F0143723399A}" srcOrd="0" destOrd="0" presId="urn:microsoft.com/office/officeart/2005/8/layout/hList1"/>
    <dgm:cxn modelId="{9E0085A6-A16A-E14E-9C0D-A015E31F53BA}" type="presOf" srcId="{0032A9C5-C89E-5046-8E7A-14D5389F2C8A}" destId="{B4359206-132C-6440-BC47-01BB931CCF6C}" srcOrd="0" destOrd="0" presId="urn:microsoft.com/office/officeart/2005/8/layout/hList1"/>
    <dgm:cxn modelId="{7466CAC0-FFFB-EE44-BAEF-CFF3E69216D0}" type="presOf" srcId="{D2A5CE85-4B58-8B41-A714-263D1E55ABE9}" destId="{F89E17A7-CC2B-DA45-8C54-1B72B4E2259D}" srcOrd="0" destOrd="0" presId="urn:microsoft.com/office/officeart/2005/8/layout/hList1"/>
    <dgm:cxn modelId="{581586D0-8D62-EE4B-8A2C-93154DDAA7FE}" srcId="{9F4BE82C-5C1E-FE4E-9953-83ADAF25AB72}" destId="{9E69A34F-85FE-CB47-8EEA-AA66545266D4}" srcOrd="0" destOrd="0" parTransId="{C05E53F5-92AC-954F-AFD8-E648CCDE55F5}" sibTransId="{8CD1AABB-B202-7D4F-B122-CE4EEE3FFE5A}"/>
    <dgm:cxn modelId="{D3C96CE2-45A4-6544-8007-207DF5717189}" type="presOf" srcId="{BCFE3334-3068-8B44-938E-E4A225549C06}" destId="{66830625-37C7-9B44-B149-F0143723399A}" srcOrd="0" destOrd="1" presId="urn:microsoft.com/office/officeart/2005/8/layout/hList1"/>
    <dgm:cxn modelId="{AA35EFF2-CEBD-4143-AF81-E00BA4EE9CEE}" srcId="{D2A5CE85-4B58-8B41-A714-263D1E55ABE9}" destId="{7CF4EA1D-BEFF-8B43-ACC7-8F0965F08695}" srcOrd="0" destOrd="0" parTransId="{13036020-5101-384C-A561-A432F3082F60}" sibTransId="{B4309EA1-DDCC-7C48-A71C-A4B9F6F0E565}"/>
    <dgm:cxn modelId="{21911815-22BB-514E-8057-2A845952836D}" type="presParOf" srcId="{DBB31F35-1C8A-7446-821C-D8AA13978DF0}" destId="{6327BA23-31E0-D34F-ADBE-84DB2CDE1FF3}" srcOrd="0" destOrd="0" presId="urn:microsoft.com/office/officeart/2005/8/layout/hList1"/>
    <dgm:cxn modelId="{B0216DE4-2204-2A4D-AA7E-E492EE13141D}" type="presParOf" srcId="{6327BA23-31E0-D34F-ADBE-84DB2CDE1FF3}" destId="{9A805E20-0C21-204F-9AAA-ABB5B88A56DE}" srcOrd="0" destOrd="0" presId="urn:microsoft.com/office/officeart/2005/8/layout/hList1"/>
    <dgm:cxn modelId="{39ACFF6F-4840-804A-9C80-6CCCD39D970A}" type="presParOf" srcId="{6327BA23-31E0-D34F-ADBE-84DB2CDE1FF3}" destId="{B4359206-132C-6440-BC47-01BB931CCF6C}" srcOrd="1" destOrd="0" presId="urn:microsoft.com/office/officeart/2005/8/layout/hList1"/>
    <dgm:cxn modelId="{23931EB6-628A-DB4E-A9F4-83982EDA76D5}" type="presParOf" srcId="{DBB31F35-1C8A-7446-821C-D8AA13978DF0}" destId="{381762DB-0E1F-6045-929C-22AAC387AAE6}" srcOrd="1" destOrd="0" presId="urn:microsoft.com/office/officeart/2005/8/layout/hList1"/>
    <dgm:cxn modelId="{79911A97-8884-F741-810A-C9A525E14D38}" type="presParOf" srcId="{DBB31F35-1C8A-7446-821C-D8AA13978DF0}" destId="{0F15B70B-7A53-BB4E-A469-4E5A3F3E0C82}" srcOrd="2" destOrd="0" presId="urn:microsoft.com/office/officeart/2005/8/layout/hList1"/>
    <dgm:cxn modelId="{31FA44D9-55B1-964C-B014-F26D04BE9BF2}" type="presParOf" srcId="{0F15B70B-7A53-BB4E-A469-4E5A3F3E0C82}" destId="{F89E17A7-CC2B-DA45-8C54-1B72B4E2259D}" srcOrd="0" destOrd="0" presId="urn:microsoft.com/office/officeart/2005/8/layout/hList1"/>
    <dgm:cxn modelId="{20DA543E-9D9C-ED4D-85ED-049F73158BB5}" type="presParOf" srcId="{0F15B70B-7A53-BB4E-A469-4E5A3F3E0C82}" destId="{66830625-37C7-9B44-B149-F0143723399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D1A71D-5482-45CC-9287-C14AD402DE82}"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EC666F49-217B-4BFE-90E9-208360A6813E}">
      <dgm:prSet/>
      <dgm:spPr/>
      <dgm:t>
        <a:bodyPr/>
        <a:lstStyle/>
        <a:p>
          <a:pPr>
            <a:defRPr b="1"/>
          </a:pPr>
          <a:r>
            <a:rPr lang="en-US" dirty="0"/>
            <a:t>1885</a:t>
          </a:r>
        </a:p>
      </dgm:t>
    </dgm:pt>
    <dgm:pt modelId="{3BB662C0-71A2-4F72-B3CE-59927DBCA5FF}" type="parTrans" cxnId="{D942FA28-16F1-459C-B130-030B9D08DEE5}">
      <dgm:prSet/>
      <dgm:spPr/>
      <dgm:t>
        <a:bodyPr/>
        <a:lstStyle/>
        <a:p>
          <a:endParaRPr lang="en-US"/>
        </a:p>
      </dgm:t>
    </dgm:pt>
    <dgm:pt modelId="{0931A31B-9842-4336-A22E-EB86F4F26964}" type="sibTrans" cxnId="{D942FA28-16F1-459C-B130-030B9D08DEE5}">
      <dgm:prSet/>
      <dgm:spPr/>
      <dgm:t>
        <a:bodyPr/>
        <a:lstStyle/>
        <a:p>
          <a:endParaRPr lang="en-US"/>
        </a:p>
      </dgm:t>
    </dgm:pt>
    <dgm:pt modelId="{D025255C-7BF4-49E4-99E6-779A844B9316}">
      <dgm:prSet/>
      <dgm:spPr/>
      <dgm:t>
        <a:bodyPr/>
        <a:lstStyle/>
        <a:p>
          <a:r>
            <a:rPr lang="en-US" dirty="0"/>
            <a:t>Prohibition of several traditional Aboriginal ceremonies, such as potlatches.</a:t>
          </a:r>
        </a:p>
      </dgm:t>
    </dgm:pt>
    <dgm:pt modelId="{9EE98536-D430-4620-9B37-6529E43ECF23}" type="parTrans" cxnId="{EFFC80B1-789C-4890-B84C-B1EE5D4698CE}">
      <dgm:prSet/>
      <dgm:spPr/>
      <dgm:t>
        <a:bodyPr/>
        <a:lstStyle/>
        <a:p>
          <a:endParaRPr lang="en-US"/>
        </a:p>
      </dgm:t>
    </dgm:pt>
    <dgm:pt modelId="{A6485212-25B0-4918-B01A-BD0995F4D580}" type="sibTrans" cxnId="{EFFC80B1-789C-4890-B84C-B1EE5D4698CE}">
      <dgm:prSet/>
      <dgm:spPr/>
      <dgm:t>
        <a:bodyPr/>
        <a:lstStyle/>
        <a:p>
          <a:endParaRPr lang="en-US"/>
        </a:p>
      </dgm:t>
    </dgm:pt>
    <dgm:pt modelId="{33B009F7-D6EE-409A-8E68-4E200812A32F}">
      <dgm:prSet/>
      <dgm:spPr/>
      <dgm:t>
        <a:bodyPr/>
        <a:lstStyle/>
        <a:p>
          <a:pPr>
            <a:defRPr b="1"/>
          </a:pPr>
          <a:r>
            <a:rPr lang="en-US"/>
            <a:t>1905</a:t>
          </a:r>
        </a:p>
      </dgm:t>
    </dgm:pt>
    <dgm:pt modelId="{C75A5AFA-C1F8-4766-A277-520EA071B35A}" type="parTrans" cxnId="{7427A72B-ABD8-4787-B2D6-4118E9E3D0D8}">
      <dgm:prSet/>
      <dgm:spPr/>
      <dgm:t>
        <a:bodyPr/>
        <a:lstStyle/>
        <a:p>
          <a:endParaRPr lang="en-US"/>
        </a:p>
      </dgm:t>
    </dgm:pt>
    <dgm:pt modelId="{CF1CFCBF-54CF-422D-86D4-5B6E5DCF3E59}" type="sibTrans" cxnId="{7427A72B-ABD8-4787-B2D6-4118E9E3D0D8}">
      <dgm:prSet/>
      <dgm:spPr/>
      <dgm:t>
        <a:bodyPr/>
        <a:lstStyle/>
        <a:p>
          <a:endParaRPr lang="en-US"/>
        </a:p>
      </dgm:t>
    </dgm:pt>
    <dgm:pt modelId="{45C4E735-2AAE-4C4E-BEF4-937095AF19FC}">
      <dgm:prSet/>
      <dgm:spPr/>
      <dgm:t>
        <a:bodyPr/>
        <a:lstStyle/>
        <a:p>
          <a:r>
            <a:rPr lang="en-US" dirty="0"/>
            <a:t>Power to remove Aboriginal peoples from reserves near towns with more than 8,000 people.</a:t>
          </a:r>
        </a:p>
      </dgm:t>
    </dgm:pt>
    <dgm:pt modelId="{CDD09FFC-4552-401D-96E2-A4E3B656D4F6}" type="parTrans" cxnId="{2718C5C8-52C4-4743-A2DC-BC3C5DE91FCE}">
      <dgm:prSet/>
      <dgm:spPr/>
      <dgm:t>
        <a:bodyPr/>
        <a:lstStyle/>
        <a:p>
          <a:endParaRPr lang="en-US"/>
        </a:p>
      </dgm:t>
    </dgm:pt>
    <dgm:pt modelId="{6595948E-1F8B-456D-ADC9-0FDE016AB094}" type="sibTrans" cxnId="{2718C5C8-52C4-4743-A2DC-BC3C5DE91FCE}">
      <dgm:prSet/>
      <dgm:spPr/>
      <dgm:t>
        <a:bodyPr/>
        <a:lstStyle/>
        <a:p>
          <a:endParaRPr lang="en-US"/>
        </a:p>
      </dgm:t>
    </dgm:pt>
    <dgm:pt modelId="{3F042D2B-57F0-4536-BF1D-0C2B71347BBD}">
      <dgm:prSet/>
      <dgm:spPr/>
      <dgm:t>
        <a:bodyPr/>
        <a:lstStyle/>
        <a:p>
          <a:pPr>
            <a:defRPr b="1"/>
          </a:pPr>
          <a:r>
            <a:rPr lang="en-US"/>
            <a:t>1911</a:t>
          </a:r>
        </a:p>
      </dgm:t>
    </dgm:pt>
    <dgm:pt modelId="{1F994E1B-4F78-474A-9E34-4F5FAF400E0B}" type="parTrans" cxnId="{07AAB068-9102-4FEF-A270-8C15FDBCE9D2}">
      <dgm:prSet/>
      <dgm:spPr/>
      <dgm:t>
        <a:bodyPr/>
        <a:lstStyle/>
        <a:p>
          <a:endParaRPr lang="en-US"/>
        </a:p>
      </dgm:t>
    </dgm:pt>
    <dgm:pt modelId="{923129B2-6667-4E8E-8451-1E1C1BFE571B}" type="sibTrans" cxnId="{07AAB068-9102-4FEF-A270-8C15FDBCE9D2}">
      <dgm:prSet/>
      <dgm:spPr/>
      <dgm:t>
        <a:bodyPr/>
        <a:lstStyle/>
        <a:p>
          <a:endParaRPr lang="en-US"/>
        </a:p>
      </dgm:t>
    </dgm:pt>
    <dgm:pt modelId="{71D4CF6E-C7BD-453B-963A-E4BE0CF09FA8}">
      <dgm:prSet/>
      <dgm:spPr/>
      <dgm:t>
        <a:bodyPr/>
        <a:lstStyle/>
        <a:p>
          <a:r>
            <a:rPr lang="en-US" dirty="0"/>
            <a:t>Power to expropriate portions of reserves for roads, railways and other public works, as well as to move an entire reserve away from a municipality if it was deemed expedient.</a:t>
          </a:r>
        </a:p>
      </dgm:t>
    </dgm:pt>
    <dgm:pt modelId="{E9817053-54C7-4B0D-8336-E7704BD5E959}" type="parTrans" cxnId="{A73F9C05-4C1C-463D-9996-F3B4ABDCEDE9}">
      <dgm:prSet/>
      <dgm:spPr/>
      <dgm:t>
        <a:bodyPr/>
        <a:lstStyle/>
        <a:p>
          <a:endParaRPr lang="en-US"/>
        </a:p>
      </dgm:t>
    </dgm:pt>
    <dgm:pt modelId="{39CE6946-CAF3-4D3F-80C8-80C26A758A86}" type="sibTrans" cxnId="{A73F9C05-4C1C-463D-9996-F3B4ABDCEDE9}">
      <dgm:prSet/>
      <dgm:spPr/>
      <dgm:t>
        <a:bodyPr/>
        <a:lstStyle/>
        <a:p>
          <a:endParaRPr lang="en-US"/>
        </a:p>
      </dgm:t>
    </dgm:pt>
    <dgm:pt modelId="{0CDC161D-754F-48BE-8B3F-7A6E5311ADA2}">
      <dgm:prSet/>
      <dgm:spPr/>
      <dgm:t>
        <a:bodyPr/>
        <a:lstStyle/>
        <a:p>
          <a:pPr>
            <a:defRPr b="1"/>
          </a:pPr>
          <a:r>
            <a:rPr lang="en-US"/>
            <a:t>1927</a:t>
          </a:r>
        </a:p>
      </dgm:t>
    </dgm:pt>
    <dgm:pt modelId="{96417B9B-91B6-411B-A5AE-F3CBA2DED2B6}" type="parTrans" cxnId="{300DE19B-0066-41C3-A459-27474DAF0E70}">
      <dgm:prSet/>
      <dgm:spPr/>
      <dgm:t>
        <a:bodyPr/>
        <a:lstStyle/>
        <a:p>
          <a:endParaRPr lang="en-US"/>
        </a:p>
      </dgm:t>
    </dgm:pt>
    <dgm:pt modelId="{20DCD221-3D82-46D6-BB0A-F0779219AD10}" type="sibTrans" cxnId="{300DE19B-0066-41C3-A459-27474DAF0E70}">
      <dgm:prSet/>
      <dgm:spPr/>
      <dgm:t>
        <a:bodyPr/>
        <a:lstStyle/>
        <a:p>
          <a:endParaRPr lang="en-US"/>
        </a:p>
      </dgm:t>
    </dgm:pt>
    <dgm:pt modelId="{5EFEC682-6419-4D46-9D74-7D667D9A38FB}">
      <dgm:prSet/>
      <dgm:spPr/>
      <dgm:t>
        <a:bodyPr/>
        <a:lstStyle/>
        <a:p>
          <a:r>
            <a:rPr lang="en-US" dirty="0"/>
            <a:t>Prohibition of anyone (Aboriginal or otherwise) from soliciting funds for Aboriginal legal claims without special license from the Superintendent General.</a:t>
          </a:r>
        </a:p>
      </dgm:t>
    </dgm:pt>
    <dgm:pt modelId="{954FD74C-31FD-42EE-B78D-3140C1BE9B17}" type="parTrans" cxnId="{1D1D3B94-D638-433A-805D-0CB04D77AE45}">
      <dgm:prSet/>
      <dgm:spPr/>
      <dgm:t>
        <a:bodyPr/>
        <a:lstStyle/>
        <a:p>
          <a:endParaRPr lang="en-US"/>
        </a:p>
      </dgm:t>
    </dgm:pt>
    <dgm:pt modelId="{4961278C-E714-495A-947D-2A6C33C39268}" type="sibTrans" cxnId="{1D1D3B94-D638-433A-805D-0CB04D77AE45}">
      <dgm:prSet/>
      <dgm:spPr/>
      <dgm:t>
        <a:bodyPr/>
        <a:lstStyle/>
        <a:p>
          <a:endParaRPr lang="en-US"/>
        </a:p>
      </dgm:t>
    </dgm:pt>
    <dgm:pt modelId="{6C6E8426-DAB3-264D-A5F6-04C676EBD723}" type="pres">
      <dgm:prSet presAssocID="{D4D1A71D-5482-45CC-9287-C14AD402DE82}" presName="root" presStyleCnt="0">
        <dgm:presLayoutVars>
          <dgm:chMax/>
          <dgm:chPref/>
          <dgm:animLvl val="lvl"/>
        </dgm:presLayoutVars>
      </dgm:prSet>
      <dgm:spPr/>
    </dgm:pt>
    <dgm:pt modelId="{420E2A07-CA9F-F546-BC60-C26AD678BC31}" type="pres">
      <dgm:prSet presAssocID="{D4D1A71D-5482-45CC-9287-C14AD402DE82}" presName="divider" presStyleLbl="fgAcc1" presStyleIdx="0" presStyleCnt="5"/>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065ABD45-5081-1541-8157-41EECE0CEA49}" type="pres">
      <dgm:prSet presAssocID="{D4D1A71D-5482-45CC-9287-C14AD402DE82}" presName="nodes" presStyleCnt="0">
        <dgm:presLayoutVars>
          <dgm:chMax/>
          <dgm:chPref/>
          <dgm:animLvl val="lvl"/>
        </dgm:presLayoutVars>
      </dgm:prSet>
      <dgm:spPr/>
    </dgm:pt>
    <dgm:pt modelId="{D40936A6-9D31-9B4A-8CFA-D8A927545415}" type="pres">
      <dgm:prSet presAssocID="{EC666F49-217B-4BFE-90E9-208360A6813E}" presName="composite" presStyleCnt="0"/>
      <dgm:spPr/>
    </dgm:pt>
    <dgm:pt modelId="{494C0D20-6ECF-5343-970B-491173C11B64}" type="pres">
      <dgm:prSet presAssocID="{EC666F49-217B-4BFE-90E9-208360A6813E}" presName="ConnectorPoint" presStyleLbl="lnNode1" presStyleIdx="0" presStyleCnt="4"/>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A092702-F65D-7F4D-8597-C21C7497761E}" type="pres">
      <dgm:prSet presAssocID="{EC666F49-217B-4BFE-90E9-208360A6813E}" presName="DropPinPlaceHolder" presStyleCnt="0"/>
      <dgm:spPr/>
    </dgm:pt>
    <dgm:pt modelId="{4C737FCF-3CCB-3E4E-82DB-B3782ED62496}" type="pres">
      <dgm:prSet presAssocID="{EC666F49-217B-4BFE-90E9-208360A6813E}" presName="DropPin" presStyleLbl="alignNode1" presStyleIdx="0" presStyleCnt="4"/>
      <dgm:spPr/>
    </dgm:pt>
    <dgm:pt modelId="{E670DD11-4B39-D142-BC23-C48B96487405}" type="pres">
      <dgm:prSet presAssocID="{EC666F49-217B-4BFE-90E9-208360A6813E}"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1A6490DB-A8C9-DD4E-946B-B586E2D59E4E}" type="pres">
      <dgm:prSet presAssocID="{EC666F49-217B-4BFE-90E9-208360A6813E}" presName="L2TextContainer" presStyleLbl="revTx" presStyleIdx="0" presStyleCnt="8">
        <dgm:presLayoutVars>
          <dgm:bulletEnabled val="1"/>
        </dgm:presLayoutVars>
      </dgm:prSet>
      <dgm:spPr/>
    </dgm:pt>
    <dgm:pt modelId="{B3146C0D-4AF8-6F4E-92D7-8CB66D73E27A}" type="pres">
      <dgm:prSet presAssocID="{EC666F49-217B-4BFE-90E9-208360A6813E}" presName="L1TextContainer" presStyleLbl="revTx" presStyleIdx="1" presStyleCnt="8">
        <dgm:presLayoutVars>
          <dgm:chMax val="1"/>
          <dgm:chPref val="1"/>
          <dgm:bulletEnabled val="1"/>
        </dgm:presLayoutVars>
      </dgm:prSet>
      <dgm:spPr/>
    </dgm:pt>
    <dgm:pt modelId="{935DABC8-7869-654E-9DDC-85B68A5A316F}" type="pres">
      <dgm:prSet presAssocID="{EC666F49-217B-4BFE-90E9-208360A6813E}" presName="ConnectLine" presStyleLbl="sibTrans1D1" presStyleIdx="0" presStyleCnt="4"/>
      <dgm:spPr>
        <a:noFill/>
        <a:ln w="12700" cap="flat" cmpd="sng" algn="ctr">
          <a:solidFill>
            <a:schemeClr val="accent2">
              <a:hueOff val="0"/>
              <a:satOff val="0"/>
              <a:lumOff val="0"/>
              <a:alphaOff val="0"/>
            </a:schemeClr>
          </a:solidFill>
          <a:prstDash val="dash"/>
          <a:miter lim="800000"/>
        </a:ln>
        <a:effectLst/>
      </dgm:spPr>
    </dgm:pt>
    <dgm:pt modelId="{56E1D9FE-FEB3-AC45-A406-1A9EEDCE83AA}" type="pres">
      <dgm:prSet presAssocID="{EC666F49-217B-4BFE-90E9-208360A6813E}" presName="EmptyPlaceHolder" presStyleCnt="0"/>
      <dgm:spPr/>
    </dgm:pt>
    <dgm:pt modelId="{9EDA1AE0-795A-234C-B4CA-E6B1E90F51F2}" type="pres">
      <dgm:prSet presAssocID="{0931A31B-9842-4336-A22E-EB86F4F26964}" presName="spaceBetweenRectangles" presStyleCnt="0"/>
      <dgm:spPr/>
    </dgm:pt>
    <dgm:pt modelId="{486EEB99-7459-0E4E-A1B6-1DBA4DC9AB4C}" type="pres">
      <dgm:prSet presAssocID="{33B009F7-D6EE-409A-8E68-4E200812A32F}" presName="composite" presStyleCnt="0"/>
      <dgm:spPr/>
    </dgm:pt>
    <dgm:pt modelId="{ECB298EA-68CA-1948-99D2-98D701001B4A}" type="pres">
      <dgm:prSet presAssocID="{33B009F7-D6EE-409A-8E68-4E200812A32F}" presName="ConnectorPoint" presStyleLbl="lnNode1" presStyleIdx="1" presStyleCnt="4"/>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85E83AF7-0A17-F046-A1A0-8CE41380A805}" type="pres">
      <dgm:prSet presAssocID="{33B009F7-D6EE-409A-8E68-4E200812A32F}" presName="DropPinPlaceHolder" presStyleCnt="0"/>
      <dgm:spPr/>
    </dgm:pt>
    <dgm:pt modelId="{37985805-8CD2-2744-B139-923DA4706A07}" type="pres">
      <dgm:prSet presAssocID="{33B009F7-D6EE-409A-8E68-4E200812A32F}" presName="DropPin" presStyleLbl="alignNode1" presStyleIdx="1" presStyleCnt="4"/>
      <dgm:spPr/>
    </dgm:pt>
    <dgm:pt modelId="{2F514AC4-1424-1143-AE2B-5A2F684A1604}" type="pres">
      <dgm:prSet presAssocID="{33B009F7-D6EE-409A-8E68-4E200812A32F}"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0F6421EA-0B4A-C444-900F-6D8A69B851C6}" type="pres">
      <dgm:prSet presAssocID="{33B009F7-D6EE-409A-8E68-4E200812A32F}" presName="L2TextContainer" presStyleLbl="revTx" presStyleIdx="2" presStyleCnt="8">
        <dgm:presLayoutVars>
          <dgm:bulletEnabled val="1"/>
        </dgm:presLayoutVars>
      </dgm:prSet>
      <dgm:spPr/>
    </dgm:pt>
    <dgm:pt modelId="{B08A9D38-5496-494F-B1E2-733370C24559}" type="pres">
      <dgm:prSet presAssocID="{33B009F7-D6EE-409A-8E68-4E200812A32F}" presName="L1TextContainer" presStyleLbl="revTx" presStyleIdx="3" presStyleCnt="8">
        <dgm:presLayoutVars>
          <dgm:chMax val="1"/>
          <dgm:chPref val="1"/>
          <dgm:bulletEnabled val="1"/>
        </dgm:presLayoutVars>
      </dgm:prSet>
      <dgm:spPr/>
    </dgm:pt>
    <dgm:pt modelId="{DF686B58-0D63-7D4D-87A1-321E99EB47CA}" type="pres">
      <dgm:prSet presAssocID="{33B009F7-D6EE-409A-8E68-4E200812A32F}" presName="ConnectLine" presStyleLbl="sibTrans1D1" presStyleIdx="1" presStyleCnt="4"/>
      <dgm:spPr>
        <a:noFill/>
        <a:ln w="12700" cap="flat" cmpd="sng" algn="ctr">
          <a:solidFill>
            <a:schemeClr val="accent2">
              <a:hueOff val="-485121"/>
              <a:satOff val="-27976"/>
              <a:lumOff val="2876"/>
              <a:alphaOff val="0"/>
            </a:schemeClr>
          </a:solidFill>
          <a:prstDash val="dash"/>
          <a:miter lim="800000"/>
        </a:ln>
        <a:effectLst/>
      </dgm:spPr>
    </dgm:pt>
    <dgm:pt modelId="{05A554B6-D693-924F-AD44-4FD727C22392}" type="pres">
      <dgm:prSet presAssocID="{33B009F7-D6EE-409A-8E68-4E200812A32F}" presName="EmptyPlaceHolder" presStyleCnt="0"/>
      <dgm:spPr/>
    </dgm:pt>
    <dgm:pt modelId="{C110F042-ED83-4D4F-99C3-57534968007E}" type="pres">
      <dgm:prSet presAssocID="{CF1CFCBF-54CF-422D-86D4-5B6E5DCF3E59}" presName="spaceBetweenRectangles" presStyleCnt="0"/>
      <dgm:spPr/>
    </dgm:pt>
    <dgm:pt modelId="{430A9817-EC07-A746-B5E7-629BB3E0B197}" type="pres">
      <dgm:prSet presAssocID="{3F042D2B-57F0-4536-BF1D-0C2B71347BBD}" presName="composite" presStyleCnt="0"/>
      <dgm:spPr/>
    </dgm:pt>
    <dgm:pt modelId="{BFB828DF-29C8-AB42-AD85-35C159020994}" type="pres">
      <dgm:prSet presAssocID="{3F042D2B-57F0-4536-BF1D-0C2B71347BBD}" presName="ConnectorPoint" presStyleLbl="lnNode1" presStyleIdx="2" presStyleCnt="4"/>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0722460A-C5B3-7047-B18E-43E16623331F}" type="pres">
      <dgm:prSet presAssocID="{3F042D2B-57F0-4536-BF1D-0C2B71347BBD}" presName="DropPinPlaceHolder" presStyleCnt="0"/>
      <dgm:spPr/>
    </dgm:pt>
    <dgm:pt modelId="{6F45546E-54E9-7041-995C-9DB032E03085}" type="pres">
      <dgm:prSet presAssocID="{3F042D2B-57F0-4536-BF1D-0C2B71347BBD}" presName="DropPin" presStyleLbl="alignNode1" presStyleIdx="2" presStyleCnt="4"/>
      <dgm:spPr/>
    </dgm:pt>
    <dgm:pt modelId="{C1557570-1D40-CC47-8E70-8A20EB517346}" type="pres">
      <dgm:prSet presAssocID="{3F042D2B-57F0-4536-BF1D-0C2B71347BBD}"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EE0C2116-23BB-084F-9C67-EBA061158E0F}" type="pres">
      <dgm:prSet presAssocID="{3F042D2B-57F0-4536-BF1D-0C2B71347BBD}" presName="L2TextContainer" presStyleLbl="revTx" presStyleIdx="4" presStyleCnt="8">
        <dgm:presLayoutVars>
          <dgm:bulletEnabled val="1"/>
        </dgm:presLayoutVars>
      </dgm:prSet>
      <dgm:spPr/>
    </dgm:pt>
    <dgm:pt modelId="{48EA14EE-EEA0-0546-B363-925031138DBC}" type="pres">
      <dgm:prSet presAssocID="{3F042D2B-57F0-4536-BF1D-0C2B71347BBD}" presName="L1TextContainer" presStyleLbl="revTx" presStyleIdx="5" presStyleCnt="8">
        <dgm:presLayoutVars>
          <dgm:chMax val="1"/>
          <dgm:chPref val="1"/>
          <dgm:bulletEnabled val="1"/>
        </dgm:presLayoutVars>
      </dgm:prSet>
      <dgm:spPr/>
    </dgm:pt>
    <dgm:pt modelId="{D973FC3B-A7EB-044A-AE72-30E67A3DB359}" type="pres">
      <dgm:prSet presAssocID="{3F042D2B-57F0-4536-BF1D-0C2B71347BBD}" presName="ConnectLine" presStyleLbl="sibTrans1D1" presStyleIdx="2" presStyleCnt="4"/>
      <dgm:spPr>
        <a:noFill/>
        <a:ln w="12700" cap="flat" cmpd="sng" algn="ctr">
          <a:solidFill>
            <a:schemeClr val="accent2">
              <a:hueOff val="-970242"/>
              <a:satOff val="-55952"/>
              <a:lumOff val="5752"/>
              <a:alphaOff val="0"/>
            </a:schemeClr>
          </a:solidFill>
          <a:prstDash val="dash"/>
          <a:miter lim="800000"/>
        </a:ln>
        <a:effectLst/>
      </dgm:spPr>
    </dgm:pt>
    <dgm:pt modelId="{B61438FB-84DF-844C-B04A-46F8517F9122}" type="pres">
      <dgm:prSet presAssocID="{3F042D2B-57F0-4536-BF1D-0C2B71347BBD}" presName="EmptyPlaceHolder" presStyleCnt="0"/>
      <dgm:spPr/>
    </dgm:pt>
    <dgm:pt modelId="{D07750C5-56D2-2840-A4A7-4EE4FAC425F2}" type="pres">
      <dgm:prSet presAssocID="{923129B2-6667-4E8E-8451-1E1C1BFE571B}" presName="spaceBetweenRectangles" presStyleCnt="0"/>
      <dgm:spPr/>
    </dgm:pt>
    <dgm:pt modelId="{F7145D60-5683-0D4F-8215-6780499BED81}" type="pres">
      <dgm:prSet presAssocID="{0CDC161D-754F-48BE-8B3F-7A6E5311ADA2}" presName="composite" presStyleCnt="0"/>
      <dgm:spPr/>
    </dgm:pt>
    <dgm:pt modelId="{9A4A1620-6BFE-DE49-A338-4CBF1F5FFB6B}" type="pres">
      <dgm:prSet presAssocID="{0CDC161D-754F-48BE-8B3F-7A6E5311ADA2}" presName="ConnectorPoint" presStyleLbl="lnNode1" presStyleIdx="3" presStyleCnt="4"/>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42B45861-1E85-3043-B781-B0EF210554AE}" type="pres">
      <dgm:prSet presAssocID="{0CDC161D-754F-48BE-8B3F-7A6E5311ADA2}" presName="DropPinPlaceHolder" presStyleCnt="0"/>
      <dgm:spPr/>
    </dgm:pt>
    <dgm:pt modelId="{5012F732-4C59-C544-9DC8-2A196409DADA}" type="pres">
      <dgm:prSet presAssocID="{0CDC161D-754F-48BE-8B3F-7A6E5311ADA2}" presName="DropPin" presStyleLbl="alignNode1" presStyleIdx="3" presStyleCnt="4"/>
      <dgm:spPr/>
    </dgm:pt>
    <dgm:pt modelId="{CD4BDA8B-E467-2049-A215-43EB880F2619}" type="pres">
      <dgm:prSet presAssocID="{0CDC161D-754F-48BE-8B3F-7A6E5311ADA2}"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F25DAA13-CD5A-4646-A634-CCB171CD1649}" type="pres">
      <dgm:prSet presAssocID="{0CDC161D-754F-48BE-8B3F-7A6E5311ADA2}" presName="L2TextContainer" presStyleLbl="revTx" presStyleIdx="6" presStyleCnt="8">
        <dgm:presLayoutVars>
          <dgm:bulletEnabled val="1"/>
        </dgm:presLayoutVars>
      </dgm:prSet>
      <dgm:spPr/>
    </dgm:pt>
    <dgm:pt modelId="{2ED894B1-83A8-BA42-94AC-0B74C254C442}" type="pres">
      <dgm:prSet presAssocID="{0CDC161D-754F-48BE-8B3F-7A6E5311ADA2}" presName="L1TextContainer" presStyleLbl="revTx" presStyleIdx="7" presStyleCnt="8">
        <dgm:presLayoutVars>
          <dgm:chMax val="1"/>
          <dgm:chPref val="1"/>
          <dgm:bulletEnabled val="1"/>
        </dgm:presLayoutVars>
      </dgm:prSet>
      <dgm:spPr/>
    </dgm:pt>
    <dgm:pt modelId="{632C1BC9-DEF5-1F49-B8BE-2F8F42064C42}" type="pres">
      <dgm:prSet presAssocID="{0CDC161D-754F-48BE-8B3F-7A6E5311ADA2}" presName="ConnectLine" presStyleLbl="sibTrans1D1" presStyleIdx="3" presStyleCnt="4"/>
      <dgm:spPr>
        <a:noFill/>
        <a:ln w="12700" cap="flat" cmpd="sng" algn="ctr">
          <a:solidFill>
            <a:schemeClr val="accent2">
              <a:hueOff val="-1455363"/>
              <a:satOff val="-83928"/>
              <a:lumOff val="8628"/>
              <a:alphaOff val="0"/>
            </a:schemeClr>
          </a:solidFill>
          <a:prstDash val="dash"/>
          <a:miter lim="800000"/>
        </a:ln>
        <a:effectLst/>
      </dgm:spPr>
    </dgm:pt>
    <dgm:pt modelId="{17B80D05-7D43-904B-9BD1-9EC12A7E7BF8}" type="pres">
      <dgm:prSet presAssocID="{0CDC161D-754F-48BE-8B3F-7A6E5311ADA2}" presName="EmptyPlaceHolder" presStyleCnt="0"/>
      <dgm:spPr/>
    </dgm:pt>
  </dgm:ptLst>
  <dgm:cxnLst>
    <dgm:cxn modelId="{A73F9C05-4C1C-463D-9996-F3B4ABDCEDE9}" srcId="{3F042D2B-57F0-4536-BF1D-0C2B71347BBD}" destId="{71D4CF6E-C7BD-453B-963A-E4BE0CF09FA8}" srcOrd="0" destOrd="0" parTransId="{E9817053-54C7-4B0D-8336-E7704BD5E959}" sibTransId="{39CE6946-CAF3-4D3F-80C8-80C26A758A86}"/>
    <dgm:cxn modelId="{7B8EDA06-2CB8-A84E-8BC9-EE1C800F1050}" type="presOf" srcId="{45C4E735-2AAE-4C4E-BEF4-937095AF19FC}" destId="{0F6421EA-0B4A-C444-900F-6D8A69B851C6}" srcOrd="0" destOrd="0" presId="urn:microsoft.com/office/officeart/2017/3/layout/DropPinTimeline"/>
    <dgm:cxn modelId="{86F4E022-BF99-C549-9FA9-0F9B67BAE9BC}" type="presOf" srcId="{33B009F7-D6EE-409A-8E68-4E200812A32F}" destId="{B08A9D38-5496-494F-B1E2-733370C24559}" srcOrd="0" destOrd="0" presId="urn:microsoft.com/office/officeart/2017/3/layout/DropPinTimeline"/>
    <dgm:cxn modelId="{D942FA28-16F1-459C-B130-030B9D08DEE5}" srcId="{D4D1A71D-5482-45CC-9287-C14AD402DE82}" destId="{EC666F49-217B-4BFE-90E9-208360A6813E}" srcOrd="0" destOrd="0" parTransId="{3BB662C0-71A2-4F72-B3CE-59927DBCA5FF}" sibTransId="{0931A31B-9842-4336-A22E-EB86F4F26964}"/>
    <dgm:cxn modelId="{7427A72B-ABD8-4787-B2D6-4118E9E3D0D8}" srcId="{D4D1A71D-5482-45CC-9287-C14AD402DE82}" destId="{33B009F7-D6EE-409A-8E68-4E200812A32F}" srcOrd="1" destOrd="0" parTransId="{C75A5AFA-C1F8-4766-A277-520EA071B35A}" sibTransId="{CF1CFCBF-54CF-422D-86D4-5B6E5DCF3E59}"/>
    <dgm:cxn modelId="{1480E839-00A4-0140-ACE7-B57E4704E3E8}" type="presOf" srcId="{0CDC161D-754F-48BE-8B3F-7A6E5311ADA2}" destId="{2ED894B1-83A8-BA42-94AC-0B74C254C442}" srcOrd="0" destOrd="0" presId="urn:microsoft.com/office/officeart/2017/3/layout/DropPinTimeline"/>
    <dgm:cxn modelId="{1B639C61-DE7A-594F-8BF0-400E706DF312}" type="presOf" srcId="{71D4CF6E-C7BD-453B-963A-E4BE0CF09FA8}" destId="{EE0C2116-23BB-084F-9C67-EBA061158E0F}" srcOrd="0" destOrd="0" presId="urn:microsoft.com/office/officeart/2017/3/layout/DropPinTimeline"/>
    <dgm:cxn modelId="{07AAB068-9102-4FEF-A270-8C15FDBCE9D2}" srcId="{D4D1A71D-5482-45CC-9287-C14AD402DE82}" destId="{3F042D2B-57F0-4536-BF1D-0C2B71347BBD}" srcOrd="2" destOrd="0" parTransId="{1F994E1B-4F78-474A-9E34-4F5FAF400E0B}" sibTransId="{923129B2-6667-4E8E-8451-1E1C1BFE571B}"/>
    <dgm:cxn modelId="{82604169-D643-D348-AB2B-22B7BF5AEE21}" type="presOf" srcId="{D025255C-7BF4-49E4-99E6-779A844B9316}" destId="{1A6490DB-A8C9-DD4E-946B-B586E2D59E4E}" srcOrd="0" destOrd="0" presId="urn:microsoft.com/office/officeart/2017/3/layout/DropPinTimeline"/>
    <dgm:cxn modelId="{8D9A9B6B-06A4-2548-BAE4-C05DA143C85A}" type="presOf" srcId="{D4D1A71D-5482-45CC-9287-C14AD402DE82}" destId="{6C6E8426-DAB3-264D-A5F6-04C676EBD723}" srcOrd="0" destOrd="0" presId="urn:microsoft.com/office/officeart/2017/3/layout/DropPinTimeline"/>
    <dgm:cxn modelId="{1D1D3B94-D638-433A-805D-0CB04D77AE45}" srcId="{0CDC161D-754F-48BE-8B3F-7A6E5311ADA2}" destId="{5EFEC682-6419-4D46-9D74-7D667D9A38FB}" srcOrd="0" destOrd="0" parTransId="{954FD74C-31FD-42EE-B78D-3140C1BE9B17}" sibTransId="{4961278C-E714-495A-947D-2A6C33C39268}"/>
    <dgm:cxn modelId="{300DE19B-0066-41C3-A459-27474DAF0E70}" srcId="{D4D1A71D-5482-45CC-9287-C14AD402DE82}" destId="{0CDC161D-754F-48BE-8B3F-7A6E5311ADA2}" srcOrd="3" destOrd="0" parTransId="{96417B9B-91B6-411B-A5AE-F3CBA2DED2B6}" sibTransId="{20DCD221-3D82-46D6-BB0A-F0779219AD10}"/>
    <dgm:cxn modelId="{E50802A3-24B1-9041-9E13-91596AE34B1F}" type="presOf" srcId="{EC666F49-217B-4BFE-90E9-208360A6813E}" destId="{B3146C0D-4AF8-6F4E-92D7-8CB66D73E27A}" srcOrd="0" destOrd="0" presId="urn:microsoft.com/office/officeart/2017/3/layout/DropPinTimeline"/>
    <dgm:cxn modelId="{182503AB-5109-D542-AA88-84A8F7ED2967}" type="presOf" srcId="{5EFEC682-6419-4D46-9D74-7D667D9A38FB}" destId="{F25DAA13-CD5A-4646-A634-CCB171CD1649}" srcOrd="0" destOrd="0" presId="urn:microsoft.com/office/officeart/2017/3/layout/DropPinTimeline"/>
    <dgm:cxn modelId="{EFFC80B1-789C-4890-B84C-B1EE5D4698CE}" srcId="{EC666F49-217B-4BFE-90E9-208360A6813E}" destId="{D025255C-7BF4-49E4-99E6-779A844B9316}" srcOrd="0" destOrd="0" parTransId="{9EE98536-D430-4620-9B37-6529E43ECF23}" sibTransId="{A6485212-25B0-4918-B01A-BD0995F4D580}"/>
    <dgm:cxn modelId="{2718C5C8-52C4-4743-A2DC-BC3C5DE91FCE}" srcId="{33B009F7-D6EE-409A-8E68-4E200812A32F}" destId="{45C4E735-2AAE-4C4E-BEF4-937095AF19FC}" srcOrd="0" destOrd="0" parTransId="{CDD09FFC-4552-401D-96E2-A4E3B656D4F6}" sibTransId="{6595948E-1F8B-456D-ADC9-0FDE016AB094}"/>
    <dgm:cxn modelId="{A4ED9FD1-AA8E-E742-B79E-5F450EC8670F}" type="presOf" srcId="{3F042D2B-57F0-4536-BF1D-0C2B71347BBD}" destId="{48EA14EE-EEA0-0546-B363-925031138DBC}" srcOrd="0" destOrd="0" presId="urn:microsoft.com/office/officeart/2017/3/layout/DropPinTimeline"/>
    <dgm:cxn modelId="{471BFB8F-59E4-5641-ABE6-BD7585E786A0}" type="presParOf" srcId="{6C6E8426-DAB3-264D-A5F6-04C676EBD723}" destId="{420E2A07-CA9F-F546-BC60-C26AD678BC31}" srcOrd="0" destOrd="0" presId="urn:microsoft.com/office/officeart/2017/3/layout/DropPinTimeline"/>
    <dgm:cxn modelId="{8B2A1B69-0BF0-2C40-B65A-017B819B4229}" type="presParOf" srcId="{6C6E8426-DAB3-264D-A5F6-04C676EBD723}" destId="{065ABD45-5081-1541-8157-41EECE0CEA49}" srcOrd="1" destOrd="0" presId="urn:microsoft.com/office/officeart/2017/3/layout/DropPinTimeline"/>
    <dgm:cxn modelId="{C0C5B2FB-F92D-9B44-9964-5323C1EE2C2F}" type="presParOf" srcId="{065ABD45-5081-1541-8157-41EECE0CEA49}" destId="{D40936A6-9D31-9B4A-8CFA-D8A927545415}" srcOrd="0" destOrd="0" presId="urn:microsoft.com/office/officeart/2017/3/layout/DropPinTimeline"/>
    <dgm:cxn modelId="{EA48ED6F-3E24-3E47-A64A-AAB2A0A1EF15}" type="presParOf" srcId="{D40936A6-9D31-9B4A-8CFA-D8A927545415}" destId="{494C0D20-6ECF-5343-970B-491173C11B64}" srcOrd="0" destOrd="0" presId="urn:microsoft.com/office/officeart/2017/3/layout/DropPinTimeline"/>
    <dgm:cxn modelId="{325BFD69-FB5C-3844-A80F-46785682EB74}" type="presParOf" srcId="{D40936A6-9D31-9B4A-8CFA-D8A927545415}" destId="{0A092702-F65D-7F4D-8597-C21C7497761E}" srcOrd="1" destOrd="0" presId="urn:microsoft.com/office/officeart/2017/3/layout/DropPinTimeline"/>
    <dgm:cxn modelId="{F940C21D-A62A-2B42-8984-19165534D6C0}" type="presParOf" srcId="{0A092702-F65D-7F4D-8597-C21C7497761E}" destId="{4C737FCF-3CCB-3E4E-82DB-B3782ED62496}" srcOrd="0" destOrd="0" presId="urn:microsoft.com/office/officeart/2017/3/layout/DropPinTimeline"/>
    <dgm:cxn modelId="{740EEB07-8BB3-9349-BDB1-7043B595671A}" type="presParOf" srcId="{0A092702-F65D-7F4D-8597-C21C7497761E}" destId="{E670DD11-4B39-D142-BC23-C48B96487405}" srcOrd="1" destOrd="0" presId="urn:microsoft.com/office/officeart/2017/3/layout/DropPinTimeline"/>
    <dgm:cxn modelId="{59DAB225-7FF7-0B49-A5BD-A13DB8869A0B}" type="presParOf" srcId="{D40936A6-9D31-9B4A-8CFA-D8A927545415}" destId="{1A6490DB-A8C9-DD4E-946B-B586E2D59E4E}" srcOrd="2" destOrd="0" presId="urn:microsoft.com/office/officeart/2017/3/layout/DropPinTimeline"/>
    <dgm:cxn modelId="{A23D8101-3E74-1D4A-8834-925F3A489FD9}" type="presParOf" srcId="{D40936A6-9D31-9B4A-8CFA-D8A927545415}" destId="{B3146C0D-4AF8-6F4E-92D7-8CB66D73E27A}" srcOrd="3" destOrd="0" presId="urn:microsoft.com/office/officeart/2017/3/layout/DropPinTimeline"/>
    <dgm:cxn modelId="{D7410A71-6F16-4847-9E07-D748AC53EFA6}" type="presParOf" srcId="{D40936A6-9D31-9B4A-8CFA-D8A927545415}" destId="{935DABC8-7869-654E-9DDC-85B68A5A316F}" srcOrd="4" destOrd="0" presId="urn:microsoft.com/office/officeart/2017/3/layout/DropPinTimeline"/>
    <dgm:cxn modelId="{58822D43-ED1D-9E46-8AF4-29A436CDEC0F}" type="presParOf" srcId="{D40936A6-9D31-9B4A-8CFA-D8A927545415}" destId="{56E1D9FE-FEB3-AC45-A406-1A9EEDCE83AA}" srcOrd="5" destOrd="0" presId="urn:microsoft.com/office/officeart/2017/3/layout/DropPinTimeline"/>
    <dgm:cxn modelId="{AC8DE156-AF57-5A40-9B84-570DB74D9387}" type="presParOf" srcId="{065ABD45-5081-1541-8157-41EECE0CEA49}" destId="{9EDA1AE0-795A-234C-B4CA-E6B1E90F51F2}" srcOrd="1" destOrd="0" presId="urn:microsoft.com/office/officeart/2017/3/layout/DropPinTimeline"/>
    <dgm:cxn modelId="{9320201C-7A95-0643-BBF5-8AEFB37897BB}" type="presParOf" srcId="{065ABD45-5081-1541-8157-41EECE0CEA49}" destId="{486EEB99-7459-0E4E-A1B6-1DBA4DC9AB4C}" srcOrd="2" destOrd="0" presId="urn:microsoft.com/office/officeart/2017/3/layout/DropPinTimeline"/>
    <dgm:cxn modelId="{264EA676-C921-2243-B0A0-EA830DB1ABE6}" type="presParOf" srcId="{486EEB99-7459-0E4E-A1B6-1DBA4DC9AB4C}" destId="{ECB298EA-68CA-1948-99D2-98D701001B4A}" srcOrd="0" destOrd="0" presId="urn:microsoft.com/office/officeart/2017/3/layout/DropPinTimeline"/>
    <dgm:cxn modelId="{7A4A9851-BAAA-6C47-8AD6-336FAFF35CA8}" type="presParOf" srcId="{486EEB99-7459-0E4E-A1B6-1DBA4DC9AB4C}" destId="{85E83AF7-0A17-F046-A1A0-8CE41380A805}" srcOrd="1" destOrd="0" presId="urn:microsoft.com/office/officeart/2017/3/layout/DropPinTimeline"/>
    <dgm:cxn modelId="{2EA0E898-EA7D-9740-AB50-463743DADF15}" type="presParOf" srcId="{85E83AF7-0A17-F046-A1A0-8CE41380A805}" destId="{37985805-8CD2-2744-B139-923DA4706A07}" srcOrd="0" destOrd="0" presId="urn:microsoft.com/office/officeart/2017/3/layout/DropPinTimeline"/>
    <dgm:cxn modelId="{1F1D586D-A1E9-C746-9435-01594A3FD4DF}" type="presParOf" srcId="{85E83AF7-0A17-F046-A1A0-8CE41380A805}" destId="{2F514AC4-1424-1143-AE2B-5A2F684A1604}" srcOrd="1" destOrd="0" presId="urn:microsoft.com/office/officeart/2017/3/layout/DropPinTimeline"/>
    <dgm:cxn modelId="{70BFF662-052D-FF43-BA6D-6C3EF0D4DEEB}" type="presParOf" srcId="{486EEB99-7459-0E4E-A1B6-1DBA4DC9AB4C}" destId="{0F6421EA-0B4A-C444-900F-6D8A69B851C6}" srcOrd="2" destOrd="0" presId="urn:microsoft.com/office/officeart/2017/3/layout/DropPinTimeline"/>
    <dgm:cxn modelId="{4CC1DA49-F654-5A41-9C60-2DE13FC2F48A}" type="presParOf" srcId="{486EEB99-7459-0E4E-A1B6-1DBA4DC9AB4C}" destId="{B08A9D38-5496-494F-B1E2-733370C24559}" srcOrd="3" destOrd="0" presId="urn:microsoft.com/office/officeart/2017/3/layout/DropPinTimeline"/>
    <dgm:cxn modelId="{0918EA30-F25B-DD4B-A879-C7C8D5EF45F4}" type="presParOf" srcId="{486EEB99-7459-0E4E-A1B6-1DBA4DC9AB4C}" destId="{DF686B58-0D63-7D4D-87A1-321E99EB47CA}" srcOrd="4" destOrd="0" presId="urn:microsoft.com/office/officeart/2017/3/layout/DropPinTimeline"/>
    <dgm:cxn modelId="{FBB47181-5D20-5541-AD90-7B838E6BB034}" type="presParOf" srcId="{486EEB99-7459-0E4E-A1B6-1DBA4DC9AB4C}" destId="{05A554B6-D693-924F-AD44-4FD727C22392}" srcOrd="5" destOrd="0" presId="urn:microsoft.com/office/officeart/2017/3/layout/DropPinTimeline"/>
    <dgm:cxn modelId="{3F38B496-8E6F-FD43-8E53-A319F51C4876}" type="presParOf" srcId="{065ABD45-5081-1541-8157-41EECE0CEA49}" destId="{C110F042-ED83-4D4F-99C3-57534968007E}" srcOrd="3" destOrd="0" presId="urn:microsoft.com/office/officeart/2017/3/layout/DropPinTimeline"/>
    <dgm:cxn modelId="{07C6D081-C6F2-B74D-80FC-9F5EAE4A8DCB}" type="presParOf" srcId="{065ABD45-5081-1541-8157-41EECE0CEA49}" destId="{430A9817-EC07-A746-B5E7-629BB3E0B197}" srcOrd="4" destOrd="0" presId="urn:microsoft.com/office/officeart/2017/3/layout/DropPinTimeline"/>
    <dgm:cxn modelId="{13473824-164D-8640-8DEB-3EC1DFBC87E6}" type="presParOf" srcId="{430A9817-EC07-A746-B5E7-629BB3E0B197}" destId="{BFB828DF-29C8-AB42-AD85-35C159020994}" srcOrd="0" destOrd="0" presId="urn:microsoft.com/office/officeart/2017/3/layout/DropPinTimeline"/>
    <dgm:cxn modelId="{751FA37F-3A08-B44A-8C25-EE9ECFC629A8}" type="presParOf" srcId="{430A9817-EC07-A746-B5E7-629BB3E0B197}" destId="{0722460A-C5B3-7047-B18E-43E16623331F}" srcOrd="1" destOrd="0" presId="urn:microsoft.com/office/officeart/2017/3/layout/DropPinTimeline"/>
    <dgm:cxn modelId="{0E0EA0F6-DED9-4E4A-A0F1-D7F050081DF0}" type="presParOf" srcId="{0722460A-C5B3-7047-B18E-43E16623331F}" destId="{6F45546E-54E9-7041-995C-9DB032E03085}" srcOrd="0" destOrd="0" presId="urn:microsoft.com/office/officeart/2017/3/layout/DropPinTimeline"/>
    <dgm:cxn modelId="{8CFF996F-8CCB-C94B-8B5F-06006DA40DFB}" type="presParOf" srcId="{0722460A-C5B3-7047-B18E-43E16623331F}" destId="{C1557570-1D40-CC47-8E70-8A20EB517346}" srcOrd="1" destOrd="0" presId="urn:microsoft.com/office/officeart/2017/3/layout/DropPinTimeline"/>
    <dgm:cxn modelId="{124109FA-CA9B-1C4C-B5E7-897F3B7B3CFB}" type="presParOf" srcId="{430A9817-EC07-A746-B5E7-629BB3E0B197}" destId="{EE0C2116-23BB-084F-9C67-EBA061158E0F}" srcOrd="2" destOrd="0" presId="urn:microsoft.com/office/officeart/2017/3/layout/DropPinTimeline"/>
    <dgm:cxn modelId="{99845FC5-6DCA-754F-A1BC-201C66B22BB9}" type="presParOf" srcId="{430A9817-EC07-A746-B5E7-629BB3E0B197}" destId="{48EA14EE-EEA0-0546-B363-925031138DBC}" srcOrd="3" destOrd="0" presId="urn:microsoft.com/office/officeart/2017/3/layout/DropPinTimeline"/>
    <dgm:cxn modelId="{E386E709-A658-C841-AB2B-4454A048BAFB}" type="presParOf" srcId="{430A9817-EC07-A746-B5E7-629BB3E0B197}" destId="{D973FC3B-A7EB-044A-AE72-30E67A3DB359}" srcOrd="4" destOrd="0" presId="urn:microsoft.com/office/officeart/2017/3/layout/DropPinTimeline"/>
    <dgm:cxn modelId="{DFAD5AB0-A1A5-4348-81A8-617C007C3F9B}" type="presParOf" srcId="{430A9817-EC07-A746-B5E7-629BB3E0B197}" destId="{B61438FB-84DF-844C-B04A-46F8517F9122}" srcOrd="5" destOrd="0" presId="urn:microsoft.com/office/officeart/2017/3/layout/DropPinTimeline"/>
    <dgm:cxn modelId="{44E42D4F-56A0-594D-BE92-DD6AFFBA4BAB}" type="presParOf" srcId="{065ABD45-5081-1541-8157-41EECE0CEA49}" destId="{D07750C5-56D2-2840-A4A7-4EE4FAC425F2}" srcOrd="5" destOrd="0" presId="urn:microsoft.com/office/officeart/2017/3/layout/DropPinTimeline"/>
    <dgm:cxn modelId="{3D30EF6C-A051-B041-9AED-0B2B36BD1A1E}" type="presParOf" srcId="{065ABD45-5081-1541-8157-41EECE0CEA49}" destId="{F7145D60-5683-0D4F-8215-6780499BED81}" srcOrd="6" destOrd="0" presId="urn:microsoft.com/office/officeart/2017/3/layout/DropPinTimeline"/>
    <dgm:cxn modelId="{B659D599-54F8-CC47-9DC0-88D23817E27C}" type="presParOf" srcId="{F7145D60-5683-0D4F-8215-6780499BED81}" destId="{9A4A1620-6BFE-DE49-A338-4CBF1F5FFB6B}" srcOrd="0" destOrd="0" presId="urn:microsoft.com/office/officeart/2017/3/layout/DropPinTimeline"/>
    <dgm:cxn modelId="{A92430E7-7AB6-F640-9549-BAB25A718B1C}" type="presParOf" srcId="{F7145D60-5683-0D4F-8215-6780499BED81}" destId="{42B45861-1E85-3043-B781-B0EF210554AE}" srcOrd="1" destOrd="0" presId="urn:microsoft.com/office/officeart/2017/3/layout/DropPinTimeline"/>
    <dgm:cxn modelId="{CE50E058-53D6-F84E-8E45-6566F6823D33}" type="presParOf" srcId="{42B45861-1E85-3043-B781-B0EF210554AE}" destId="{5012F732-4C59-C544-9DC8-2A196409DADA}" srcOrd="0" destOrd="0" presId="urn:microsoft.com/office/officeart/2017/3/layout/DropPinTimeline"/>
    <dgm:cxn modelId="{C61C3CEF-E62C-3949-AF4E-5AB628EF266A}" type="presParOf" srcId="{42B45861-1E85-3043-B781-B0EF210554AE}" destId="{CD4BDA8B-E467-2049-A215-43EB880F2619}" srcOrd="1" destOrd="0" presId="urn:microsoft.com/office/officeart/2017/3/layout/DropPinTimeline"/>
    <dgm:cxn modelId="{71D6A324-690B-5545-9C87-D29A8D83BC95}" type="presParOf" srcId="{F7145D60-5683-0D4F-8215-6780499BED81}" destId="{F25DAA13-CD5A-4646-A634-CCB171CD1649}" srcOrd="2" destOrd="0" presId="urn:microsoft.com/office/officeart/2017/3/layout/DropPinTimeline"/>
    <dgm:cxn modelId="{9419CD3F-AE66-E245-904D-027DA4195FCA}" type="presParOf" srcId="{F7145D60-5683-0D4F-8215-6780499BED81}" destId="{2ED894B1-83A8-BA42-94AC-0B74C254C442}" srcOrd="3" destOrd="0" presId="urn:microsoft.com/office/officeart/2017/3/layout/DropPinTimeline"/>
    <dgm:cxn modelId="{2DB2EE11-FE0E-CD47-9D36-13CB5EF69324}" type="presParOf" srcId="{F7145D60-5683-0D4F-8215-6780499BED81}" destId="{632C1BC9-DEF5-1F49-B8BE-2F8F42064C42}" srcOrd="4" destOrd="0" presId="urn:microsoft.com/office/officeart/2017/3/layout/DropPinTimeline"/>
    <dgm:cxn modelId="{A3BF14D0-0770-A54E-B2B7-779A68BE2F6C}" type="presParOf" srcId="{F7145D60-5683-0D4F-8215-6780499BED81}" destId="{17B80D05-7D43-904B-9BD1-9EC12A7E7BF8}"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83951F-5073-4B80-8EB1-6BF8AD6E52C7}"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4DBB3686-D984-4E63-9457-5C87B7572F83}">
      <dgm:prSet/>
      <dgm:spPr/>
      <dgm:t>
        <a:bodyPr/>
        <a:lstStyle/>
        <a:p>
          <a:pPr>
            <a:lnSpc>
              <a:spcPct val="100000"/>
            </a:lnSpc>
          </a:pPr>
          <a:r>
            <a:rPr lang="en-US" dirty="0" err="1"/>
            <a:t>Yintah</a:t>
          </a:r>
          <a:r>
            <a:rPr lang="en-US" dirty="0"/>
            <a:t> (YIN-</a:t>
          </a:r>
          <a:r>
            <a:rPr lang="en-US" dirty="0" err="1"/>
            <a:t>tah</a:t>
          </a:r>
          <a:r>
            <a:rPr lang="en-US" dirty="0"/>
            <a:t>) = land</a:t>
          </a:r>
        </a:p>
      </dgm:t>
    </dgm:pt>
    <dgm:pt modelId="{A7C0B1B2-E95F-4547-8943-9627BE6A313A}" type="parTrans" cxnId="{3B915FA2-78EC-4692-9E9D-E246F1AF22E0}">
      <dgm:prSet/>
      <dgm:spPr/>
      <dgm:t>
        <a:bodyPr/>
        <a:lstStyle/>
        <a:p>
          <a:endParaRPr lang="en-US"/>
        </a:p>
      </dgm:t>
    </dgm:pt>
    <dgm:pt modelId="{9268794B-0394-483C-B546-4BC7CAE78C8A}" type="sibTrans" cxnId="{3B915FA2-78EC-4692-9E9D-E246F1AF22E0}">
      <dgm:prSet/>
      <dgm:spPr/>
      <dgm:t>
        <a:bodyPr/>
        <a:lstStyle/>
        <a:p>
          <a:endParaRPr lang="en-US"/>
        </a:p>
      </dgm:t>
    </dgm:pt>
    <dgm:pt modelId="{79765F4D-5D54-44FE-A652-0C38DD69484F}">
      <dgm:prSet/>
      <dgm:spPr/>
      <dgm:t>
        <a:bodyPr/>
        <a:lstStyle/>
        <a:p>
          <a:pPr>
            <a:lnSpc>
              <a:spcPct val="100000"/>
            </a:lnSpc>
          </a:pPr>
          <a:r>
            <a:rPr lang="en-US" dirty="0" err="1"/>
            <a:t>Unist’ot’en</a:t>
          </a:r>
          <a:r>
            <a:rPr lang="en-US" dirty="0"/>
            <a:t> (OO-</a:t>
          </a:r>
          <a:r>
            <a:rPr lang="en-US" dirty="0" err="1"/>
            <a:t>nis</a:t>
          </a:r>
          <a:r>
            <a:rPr lang="en-US" dirty="0"/>
            <a:t>-TAH-den) = traditional territory of the </a:t>
          </a:r>
          <a:r>
            <a:rPr lang="en-US" dirty="0" err="1"/>
            <a:t>Wet’suwet’en</a:t>
          </a:r>
          <a:r>
            <a:rPr lang="en-US" dirty="0"/>
            <a:t> Nation. Became a camp in 2010 to prevent pipeline workers from entering</a:t>
          </a:r>
        </a:p>
      </dgm:t>
    </dgm:pt>
    <dgm:pt modelId="{0EB96BCF-910C-46E3-B05E-5741A9F733E4}" type="parTrans" cxnId="{76A502F3-3200-4A3B-89D8-126D4C13BA40}">
      <dgm:prSet/>
      <dgm:spPr/>
      <dgm:t>
        <a:bodyPr/>
        <a:lstStyle/>
        <a:p>
          <a:endParaRPr lang="en-US"/>
        </a:p>
      </dgm:t>
    </dgm:pt>
    <dgm:pt modelId="{E15D86BE-CD6D-45E5-8CE2-356B94FBC82F}" type="sibTrans" cxnId="{76A502F3-3200-4A3B-89D8-126D4C13BA40}">
      <dgm:prSet/>
      <dgm:spPr/>
      <dgm:t>
        <a:bodyPr/>
        <a:lstStyle/>
        <a:p>
          <a:endParaRPr lang="en-US"/>
        </a:p>
      </dgm:t>
    </dgm:pt>
    <dgm:pt modelId="{5B71E272-5C2D-4208-86E4-5FD3EA1D490C}">
      <dgm:prSet/>
      <dgm:spPr/>
      <dgm:t>
        <a:bodyPr/>
        <a:lstStyle/>
        <a:p>
          <a:pPr>
            <a:lnSpc>
              <a:spcPct val="100000"/>
            </a:lnSpc>
          </a:pPr>
          <a:r>
            <a:rPr lang="en-US" dirty="0" err="1"/>
            <a:t>Gidimt’en</a:t>
          </a:r>
          <a:r>
            <a:rPr lang="en-US" dirty="0"/>
            <a:t> (GIH-dim-den) = a clan within the </a:t>
          </a:r>
          <a:r>
            <a:rPr lang="en-US" dirty="0" err="1"/>
            <a:t>Wet’suwet’en</a:t>
          </a:r>
          <a:r>
            <a:rPr lang="en-US" dirty="0"/>
            <a:t> Nation</a:t>
          </a:r>
        </a:p>
      </dgm:t>
    </dgm:pt>
    <dgm:pt modelId="{F4309EFB-5310-431D-974F-82B149371C6A}" type="parTrans" cxnId="{89C2CBA3-1F55-45E2-8B06-29639764AB14}">
      <dgm:prSet/>
      <dgm:spPr/>
      <dgm:t>
        <a:bodyPr/>
        <a:lstStyle/>
        <a:p>
          <a:endParaRPr lang="en-US"/>
        </a:p>
      </dgm:t>
    </dgm:pt>
    <dgm:pt modelId="{204BA3BB-5ECE-4432-9475-A808795D5EF7}" type="sibTrans" cxnId="{89C2CBA3-1F55-45E2-8B06-29639764AB14}">
      <dgm:prSet/>
      <dgm:spPr/>
      <dgm:t>
        <a:bodyPr/>
        <a:lstStyle/>
        <a:p>
          <a:endParaRPr lang="en-US"/>
        </a:p>
      </dgm:t>
    </dgm:pt>
    <dgm:pt modelId="{1ACBB336-D4C3-4A3B-80E6-EC61F60F2696}">
      <dgm:prSet/>
      <dgm:spPr/>
      <dgm:t>
        <a:bodyPr/>
        <a:lstStyle/>
        <a:p>
          <a:pPr>
            <a:lnSpc>
              <a:spcPct val="100000"/>
            </a:lnSpc>
          </a:pPr>
          <a:r>
            <a:rPr lang="en-US" dirty="0"/>
            <a:t>UNDRIP: United Nations Declaration on the Rights of Indigenous Peoples</a:t>
          </a:r>
        </a:p>
      </dgm:t>
    </dgm:pt>
    <dgm:pt modelId="{ED56DC66-BCB4-4363-B611-EEEC85D5A72F}" type="parTrans" cxnId="{B7ED7A4C-B535-4EEF-A41C-65344E8759BD}">
      <dgm:prSet/>
      <dgm:spPr/>
      <dgm:t>
        <a:bodyPr/>
        <a:lstStyle/>
        <a:p>
          <a:endParaRPr lang="en-US"/>
        </a:p>
      </dgm:t>
    </dgm:pt>
    <dgm:pt modelId="{CA86B508-4F5A-4686-84DB-5BC52FAFFDC1}" type="sibTrans" cxnId="{B7ED7A4C-B535-4EEF-A41C-65344E8759BD}">
      <dgm:prSet/>
      <dgm:spPr/>
      <dgm:t>
        <a:bodyPr/>
        <a:lstStyle/>
        <a:p>
          <a:endParaRPr lang="en-US"/>
        </a:p>
      </dgm:t>
    </dgm:pt>
    <dgm:pt modelId="{42D39B1B-997D-3D44-8C28-6169DCDA98A9}" type="pres">
      <dgm:prSet presAssocID="{F883951F-5073-4B80-8EB1-6BF8AD6E52C7}" presName="linear" presStyleCnt="0">
        <dgm:presLayoutVars>
          <dgm:animLvl val="lvl"/>
          <dgm:resizeHandles val="exact"/>
        </dgm:presLayoutVars>
      </dgm:prSet>
      <dgm:spPr/>
    </dgm:pt>
    <dgm:pt modelId="{4F9D632D-B3BF-7E43-B27D-65014B2D3618}" type="pres">
      <dgm:prSet presAssocID="{4DBB3686-D984-4E63-9457-5C87B7572F83}" presName="parentText" presStyleLbl="node1" presStyleIdx="0" presStyleCnt="4">
        <dgm:presLayoutVars>
          <dgm:chMax val="0"/>
          <dgm:bulletEnabled val="1"/>
        </dgm:presLayoutVars>
      </dgm:prSet>
      <dgm:spPr/>
    </dgm:pt>
    <dgm:pt modelId="{6C567506-2973-554A-A0E4-52F224ADC37A}" type="pres">
      <dgm:prSet presAssocID="{9268794B-0394-483C-B546-4BC7CAE78C8A}" presName="spacer" presStyleCnt="0"/>
      <dgm:spPr/>
    </dgm:pt>
    <dgm:pt modelId="{442C08DA-77D6-AA49-B2CB-F38699E84A51}" type="pres">
      <dgm:prSet presAssocID="{79765F4D-5D54-44FE-A652-0C38DD69484F}" presName="parentText" presStyleLbl="node1" presStyleIdx="1" presStyleCnt="4">
        <dgm:presLayoutVars>
          <dgm:chMax val="0"/>
          <dgm:bulletEnabled val="1"/>
        </dgm:presLayoutVars>
      </dgm:prSet>
      <dgm:spPr/>
    </dgm:pt>
    <dgm:pt modelId="{66132FBB-C3E4-6441-9EAC-8552F3AFAF8F}" type="pres">
      <dgm:prSet presAssocID="{E15D86BE-CD6D-45E5-8CE2-356B94FBC82F}" presName="spacer" presStyleCnt="0"/>
      <dgm:spPr/>
    </dgm:pt>
    <dgm:pt modelId="{E84893F4-0260-574F-94C2-572BF96F6CD8}" type="pres">
      <dgm:prSet presAssocID="{5B71E272-5C2D-4208-86E4-5FD3EA1D490C}" presName="parentText" presStyleLbl="node1" presStyleIdx="2" presStyleCnt="4">
        <dgm:presLayoutVars>
          <dgm:chMax val="0"/>
          <dgm:bulletEnabled val="1"/>
        </dgm:presLayoutVars>
      </dgm:prSet>
      <dgm:spPr/>
    </dgm:pt>
    <dgm:pt modelId="{43F780DE-FB8A-5244-84BB-20989D3CF61E}" type="pres">
      <dgm:prSet presAssocID="{204BA3BB-5ECE-4432-9475-A808795D5EF7}" presName="spacer" presStyleCnt="0"/>
      <dgm:spPr/>
    </dgm:pt>
    <dgm:pt modelId="{09706C86-2C0B-A948-BF7E-4F8C477DAD88}" type="pres">
      <dgm:prSet presAssocID="{1ACBB336-D4C3-4A3B-80E6-EC61F60F2696}" presName="parentText" presStyleLbl="node1" presStyleIdx="3" presStyleCnt="4">
        <dgm:presLayoutVars>
          <dgm:chMax val="0"/>
          <dgm:bulletEnabled val="1"/>
        </dgm:presLayoutVars>
      </dgm:prSet>
      <dgm:spPr/>
    </dgm:pt>
  </dgm:ptLst>
  <dgm:cxnLst>
    <dgm:cxn modelId="{2AD4732E-DBA8-1B41-9C80-31F90875AF8C}" type="presOf" srcId="{5B71E272-5C2D-4208-86E4-5FD3EA1D490C}" destId="{E84893F4-0260-574F-94C2-572BF96F6CD8}" srcOrd="0" destOrd="0" presId="urn:microsoft.com/office/officeart/2005/8/layout/vList2"/>
    <dgm:cxn modelId="{B7ED7A4C-B535-4EEF-A41C-65344E8759BD}" srcId="{F883951F-5073-4B80-8EB1-6BF8AD6E52C7}" destId="{1ACBB336-D4C3-4A3B-80E6-EC61F60F2696}" srcOrd="3" destOrd="0" parTransId="{ED56DC66-BCB4-4363-B611-EEEC85D5A72F}" sibTransId="{CA86B508-4F5A-4686-84DB-5BC52FAFFDC1}"/>
    <dgm:cxn modelId="{93206F6C-C26F-314A-9C87-876FEE974DED}" type="presOf" srcId="{79765F4D-5D54-44FE-A652-0C38DD69484F}" destId="{442C08DA-77D6-AA49-B2CB-F38699E84A51}" srcOrd="0" destOrd="0" presId="urn:microsoft.com/office/officeart/2005/8/layout/vList2"/>
    <dgm:cxn modelId="{C7940687-F4F5-F34B-AF12-E718E985296B}" type="presOf" srcId="{4DBB3686-D984-4E63-9457-5C87B7572F83}" destId="{4F9D632D-B3BF-7E43-B27D-65014B2D3618}" srcOrd="0" destOrd="0" presId="urn:microsoft.com/office/officeart/2005/8/layout/vList2"/>
    <dgm:cxn modelId="{EB49E495-D0B0-914A-AD15-2FDED0DF26B1}" type="presOf" srcId="{F883951F-5073-4B80-8EB1-6BF8AD6E52C7}" destId="{42D39B1B-997D-3D44-8C28-6169DCDA98A9}" srcOrd="0" destOrd="0" presId="urn:microsoft.com/office/officeart/2005/8/layout/vList2"/>
    <dgm:cxn modelId="{3B915FA2-78EC-4692-9E9D-E246F1AF22E0}" srcId="{F883951F-5073-4B80-8EB1-6BF8AD6E52C7}" destId="{4DBB3686-D984-4E63-9457-5C87B7572F83}" srcOrd="0" destOrd="0" parTransId="{A7C0B1B2-E95F-4547-8943-9627BE6A313A}" sibTransId="{9268794B-0394-483C-B546-4BC7CAE78C8A}"/>
    <dgm:cxn modelId="{89C2CBA3-1F55-45E2-8B06-29639764AB14}" srcId="{F883951F-5073-4B80-8EB1-6BF8AD6E52C7}" destId="{5B71E272-5C2D-4208-86E4-5FD3EA1D490C}" srcOrd="2" destOrd="0" parTransId="{F4309EFB-5310-431D-974F-82B149371C6A}" sibTransId="{204BA3BB-5ECE-4432-9475-A808795D5EF7}"/>
    <dgm:cxn modelId="{2E0700D5-C8E6-EB43-BA55-2CB45F78F37D}" type="presOf" srcId="{1ACBB336-D4C3-4A3B-80E6-EC61F60F2696}" destId="{09706C86-2C0B-A948-BF7E-4F8C477DAD88}" srcOrd="0" destOrd="0" presId="urn:microsoft.com/office/officeart/2005/8/layout/vList2"/>
    <dgm:cxn modelId="{76A502F3-3200-4A3B-89D8-126D4C13BA40}" srcId="{F883951F-5073-4B80-8EB1-6BF8AD6E52C7}" destId="{79765F4D-5D54-44FE-A652-0C38DD69484F}" srcOrd="1" destOrd="0" parTransId="{0EB96BCF-910C-46E3-B05E-5741A9F733E4}" sibTransId="{E15D86BE-CD6D-45E5-8CE2-356B94FBC82F}"/>
    <dgm:cxn modelId="{17ABEEF3-7072-0D45-8D4A-3981E5464C21}" type="presParOf" srcId="{42D39B1B-997D-3D44-8C28-6169DCDA98A9}" destId="{4F9D632D-B3BF-7E43-B27D-65014B2D3618}" srcOrd="0" destOrd="0" presId="urn:microsoft.com/office/officeart/2005/8/layout/vList2"/>
    <dgm:cxn modelId="{2E81F93D-B116-1242-B851-6860E21E44AC}" type="presParOf" srcId="{42D39B1B-997D-3D44-8C28-6169DCDA98A9}" destId="{6C567506-2973-554A-A0E4-52F224ADC37A}" srcOrd="1" destOrd="0" presId="urn:microsoft.com/office/officeart/2005/8/layout/vList2"/>
    <dgm:cxn modelId="{6F071059-A3DC-7B4A-8D49-8455CE0A0DD7}" type="presParOf" srcId="{42D39B1B-997D-3D44-8C28-6169DCDA98A9}" destId="{442C08DA-77D6-AA49-B2CB-F38699E84A51}" srcOrd="2" destOrd="0" presId="urn:microsoft.com/office/officeart/2005/8/layout/vList2"/>
    <dgm:cxn modelId="{72F14E47-E906-B04C-A1B2-4A52C00FEBB3}" type="presParOf" srcId="{42D39B1B-997D-3D44-8C28-6169DCDA98A9}" destId="{66132FBB-C3E4-6441-9EAC-8552F3AFAF8F}" srcOrd="3" destOrd="0" presId="urn:microsoft.com/office/officeart/2005/8/layout/vList2"/>
    <dgm:cxn modelId="{648DDC6C-8CAC-C94D-92A1-A76E288B315F}" type="presParOf" srcId="{42D39B1B-997D-3D44-8C28-6169DCDA98A9}" destId="{E84893F4-0260-574F-94C2-572BF96F6CD8}" srcOrd="4" destOrd="0" presId="urn:microsoft.com/office/officeart/2005/8/layout/vList2"/>
    <dgm:cxn modelId="{8CB8C515-3C96-0749-85BF-B2D9C007A98C}" type="presParOf" srcId="{42D39B1B-997D-3D44-8C28-6169DCDA98A9}" destId="{43F780DE-FB8A-5244-84BB-20989D3CF61E}" srcOrd="5" destOrd="0" presId="urn:microsoft.com/office/officeart/2005/8/layout/vList2"/>
    <dgm:cxn modelId="{8192CD89-32E1-A247-81B0-4C38F9B26239}" type="presParOf" srcId="{42D39B1B-997D-3D44-8C28-6169DCDA98A9}" destId="{09706C86-2C0B-A948-BF7E-4F8C477DAD8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347A6D-4C1A-47E9-8214-8EF76CF104A5}"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683215C-4A67-42C8-9AFC-F3B62116DDCF}">
      <dgm:prSet/>
      <dgm:spPr/>
      <dgm:t>
        <a:bodyPr/>
        <a:lstStyle/>
        <a:p>
          <a:pPr>
            <a:defRPr b="1"/>
          </a:pPr>
          <a:r>
            <a:rPr lang="en-US" dirty="0"/>
            <a:t>TransCanada (Coastal Gaslink)</a:t>
          </a:r>
        </a:p>
      </dgm:t>
    </dgm:pt>
    <dgm:pt modelId="{0F7C0D86-AD73-4654-81F5-99FE2E4B2331}" type="parTrans" cxnId="{AAE55AB6-264E-40B4-8D5F-96A2732129AB}">
      <dgm:prSet/>
      <dgm:spPr/>
      <dgm:t>
        <a:bodyPr/>
        <a:lstStyle/>
        <a:p>
          <a:endParaRPr lang="en-US"/>
        </a:p>
      </dgm:t>
    </dgm:pt>
    <dgm:pt modelId="{0FBBE244-17DF-4A78-AC3F-3F69870FEDCE}" type="sibTrans" cxnId="{AAE55AB6-264E-40B4-8D5F-96A2732129AB}">
      <dgm:prSet/>
      <dgm:spPr/>
      <dgm:t>
        <a:bodyPr/>
        <a:lstStyle/>
        <a:p>
          <a:endParaRPr lang="en-US"/>
        </a:p>
      </dgm:t>
    </dgm:pt>
    <dgm:pt modelId="{8E016ADA-F5C4-41B1-933D-6F868671ACC0}">
      <dgm:prSet/>
      <dgm:spPr/>
      <dgm:t>
        <a:bodyPr/>
        <a:lstStyle/>
        <a:p>
          <a:r>
            <a:rPr lang="en-US" dirty="0"/>
            <a:t>670 km (fracking) gas pipeline </a:t>
          </a:r>
        </a:p>
      </dgm:t>
    </dgm:pt>
    <dgm:pt modelId="{102C0A4D-557C-46B5-895E-00C86256F2B1}" type="parTrans" cxnId="{E45569FB-E3C6-4EC9-B4D6-FA2F4D4D85C7}">
      <dgm:prSet/>
      <dgm:spPr/>
      <dgm:t>
        <a:bodyPr/>
        <a:lstStyle/>
        <a:p>
          <a:endParaRPr lang="en-US"/>
        </a:p>
      </dgm:t>
    </dgm:pt>
    <dgm:pt modelId="{A49CF2C6-9273-40DF-9E7C-569D5A98EAB6}" type="sibTrans" cxnId="{E45569FB-E3C6-4EC9-B4D6-FA2F4D4D85C7}">
      <dgm:prSet/>
      <dgm:spPr/>
      <dgm:t>
        <a:bodyPr/>
        <a:lstStyle/>
        <a:p>
          <a:endParaRPr lang="en-US"/>
        </a:p>
      </dgm:t>
    </dgm:pt>
    <dgm:pt modelId="{39F9506C-908A-4C9D-9E2B-636D3F180572}">
      <dgm:prSet/>
      <dgm:spPr/>
      <dgm:t>
        <a:bodyPr/>
        <a:lstStyle/>
        <a:p>
          <a:r>
            <a:rPr lang="en-US"/>
            <a:t>$6 billion to build</a:t>
          </a:r>
        </a:p>
      </dgm:t>
    </dgm:pt>
    <dgm:pt modelId="{59836FB9-FCA3-4C21-975A-A289EC209642}" type="parTrans" cxnId="{3E0DE324-7947-44A4-A004-B7A2CC3E0D60}">
      <dgm:prSet/>
      <dgm:spPr/>
      <dgm:t>
        <a:bodyPr/>
        <a:lstStyle/>
        <a:p>
          <a:endParaRPr lang="en-US"/>
        </a:p>
      </dgm:t>
    </dgm:pt>
    <dgm:pt modelId="{1F487E3A-B22E-4978-8A36-05E178C8B428}" type="sibTrans" cxnId="{3E0DE324-7947-44A4-A004-B7A2CC3E0D60}">
      <dgm:prSet/>
      <dgm:spPr/>
      <dgm:t>
        <a:bodyPr/>
        <a:lstStyle/>
        <a:p>
          <a:endParaRPr lang="en-US"/>
        </a:p>
      </dgm:t>
    </dgm:pt>
    <dgm:pt modelId="{895EEA74-C6EB-41DB-BDF0-CE91A6ED3C56}">
      <dgm:prSet/>
      <dgm:spPr/>
      <dgm:t>
        <a:bodyPr/>
        <a:lstStyle/>
        <a:p>
          <a:pPr>
            <a:defRPr b="1"/>
          </a:pPr>
          <a:r>
            <a:rPr lang="en-US"/>
            <a:t>Chevron (Pacific Trails Pipeline)</a:t>
          </a:r>
        </a:p>
      </dgm:t>
    </dgm:pt>
    <dgm:pt modelId="{8148F489-A6F0-4456-9C58-DEDE9461128F}" type="parTrans" cxnId="{C4B338F3-6206-4D3F-A229-E249C45E16C1}">
      <dgm:prSet/>
      <dgm:spPr/>
      <dgm:t>
        <a:bodyPr/>
        <a:lstStyle/>
        <a:p>
          <a:endParaRPr lang="en-US"/>
        </a:p>
      </dgm:t>
    </dgm:pt>
    <dgm:pt modelId="{F8F0E800-440A-489A-B336-EEE5A8EF125A}" type="sibTrans" cxnId="{C4B338F3-6206-4D3F-A229-E249C45E16C1}">
      <dgm:prSet/>
      <dgm:spPr/>
      <dgm:t>
        <a:bodyPr/>
        <a:lstStyle/>
        <a:p>
          <a:endParaRPr lang="en-US"/>
        </a:p>
      </dgm:t>
    </dgm:pt>
    <dgm:pt modelId="{820B1DE0-55C8-4A4A-9186-5A95C29EB37E}">
      <dgm:prSet/>
      <dgm:spPr/>
      <dgm:t>
        <a:bodyPr/>
        <a:lstStyle/>
        <a:p>
          <a:r>
            <a:rPr lang="en-US" dirty="0"/>
            <a:t>480 km (fracking) gas pipeline </a:t>
          </a:r>
        </a:p>
      </dgm:t>
    </dgm:pt>
    <dgm:pt modelId="{D699751E-9685-4D7D-A9B1-49A20047933E}" type="parTrans" cxnId="{0D4D73AA-A1C4-49D2-9B45-F25E399F8A0E}">
      <dgm:prSet/>
      <dgm:spPr/>
      <dgm:t>
        <a:bodyPr/>
        <a:lstStyle/>
        <a:p>
          <a:endParaRPr lang="en-US"/>
        </a:p>
      </dgm:t>
    </dgm:pt>
    <dgm:pt modelId="{60318659-7805-464D-A775-3694C34A51D2}" type="sibTrans" cxnId="{0D4D73AA-A1C4-49D2-9B45-F25E399F8A0E}">
      <dgm:prSet/>
      <dgm:spPr/>
      <dgm:t>
        <a:bodyPr/>
        <a:lstStyle/>
        <a:p>
          <a:endParaRPr lang="en-US"/>
        </a:p>
      </dgm:t>
    </dgm:pt>
    <dgm:pt modelId="{23241442-B426-4253-A319-5FA36975DE4E}">
      <dgm:prSet/>
      <dgm:spPr/>
      <dgm:t>
        <a:bodyPr/>
        <a:lstStyle/>
        <a:p>
          <a:pPr>
            <a:defRPr b="1"/>
          </a:pPr>
          <a:r>
            <a:rPr lang="en-US"/>
            <a:t>Enbridge (Northern Gateway)</a:t>
          </a:r>
        </a:p>
      </dgm:t>
    </dgm:pt>
    <dgm:pt modelId="{09EF53BE-FC39-4FD4-A354-ED6D7B0813D6}" type="parTrans" cxnId="{D448C103-27C3-4E96-8E1A-02DD1A164778}">
      <dgm:prSet/>
      <dgm:spPr/>
      <dgm:t>
        <a:bodyPr/>
        <a:lstStyle/>
        <a:p>
          <a:endParaRPr lang="en-US"/>
        </a:p>
      </dgm:t>
    </dgm:pt>
    <dgm:pt modelId="{B8D10990-58EF-41CF-B402-4C4E52FB999F}" type="sibTrans" cxnId="{D448C103-27C3-4E96-8E1A-02DD1A164778}">
      <dgm:prSet/>
      <dgm:spPr/>
      <dgm:t>
        <a:bodyPr/>
        <a:lstStyle/>
        <a:p>
          <a:endParaRPr lang="en-US"/>
        </a:p>
      </dgm:t>
    </dgm:pt>
    <dgm:pt modelId="{C991036E-9695-4717-9C6A-CBEBAE76EA9A}">
      <dgm:prSet/>
      <dgm:spPr/>
      <dgm:t>
        <a:bodyPr/>
        <a:lstStyle/>
        <a:p>
          <a:r>
            <a:rPr lang="en-US" dirty="0"/>
            <a:t>1,177 km twin pipelines (one would be tar sands oil, the other would be a form of condensed gas)</a:t>
          </a:r>
        </a:p>
      </dgm:t>
    </dgm:pt>
    <dgm:pt modelId="{B87E3668-4658-4483-9E1F-FF19A554C904}" type="parTrans" cxnId="{B101EDA8-A82B-4E76-8A7D-8C29700042C7}">
      <dgm:prSet/>
      <dgm:spPr/>
      <dgm:t>
        <a:bodyPr/>
        <a:lstStyle/>
        <a:p>
          <a:endParaRPr lang="en-US"/>
        </a:p>
      </dgm:t>
    </dgm:pt>
    <dgm:pt modelId="{7484B93A-4FF5-4903-9219-908D001F264D}" type="sibTrans" cxnId="{B101EDA8-A82B-4E76-8A7D-8C29700042C7}">
      <dgm:prSet/>
      <dgm:spPr/>
      <dgm:t>
        <a:bodyPr/>
        <a:lstStyle/>
        <a:p>
          <a:endParaRPr lang="en-US"/>
        </a:p>
      </dgm:t>
    </dgm:pt>
    <dgm:pt modelId="{DE81065F-387A-4F68-8F68-8B56180D1002}" type="pres">
      <dgm:prSet presAssocID="{45347A6D-4C1A-47E9-8214-8EF76CF104A5}" presName="root" presStyleCnt="0">
        <dgm:presLayoutVars>
          <dgm:dir/>
          <dgm:resizeHandles val="exact"/>
        </dgm:presLayoutVars>
      </dgm:prSet>
      <dgm:spPr/>
    </dgm:pt>
    <dgm:pt modelId="{DD35023C-0623-4C81-A0C5-A0F010AF07FA}" type="pres">
      <dgm:prSet presAssocID="{7683215C-4A67-42C8-9AFC-F3B62116DDCF}" presName="compNode" presStyleCnt="0"/>
      <dgm:spPr/>
    </dgm:pt>
    <dgm:pt modelId="{11040DBC-22EC-45BE-910A-3289B7EAF6D2}" type="pres">
      <dgm:prSet presAssocID="{7683215C-4A67-42C8-9AFC-F3B62116DD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62CAE74B-AFE9-4F78-8BB9-F37D3920DDC9}" type="pres">
      <dgm:prSet presAssocID="{7683215C-4A67-42C8-9AFC-F3B62116DDCF}" presName="iconSpace" presStyleCnt="0"/>
      <dgm:spPr/>
    </dgm:pt>
    <dgm:pt modelId="{5B12A0B0-2105-4E27-8EA9-0C5305324FD5}" type="pres">
      <dgm:prSet presAssocID="{7683215C-4A67-42C8-9AFC-F3B62116DDCF}" presName="parTx" presStyleLbl="revTx" presStyleIdx="0" presStyleCnt="6">
        <dgm:presLayoutVars>
          <dgm:chMax val="0"/>
          <dgm:chPref val="0"/>
        </dgm:presLayoutVars>
      </dgm:prSet>
      <dgm:spPr/>
    </dgm:pt>
    <dgm:pt modelId="{849D72C0-219B-408B-8A4D-23F23C063A63}" type="pres">
      <dgm:prSet presAssocID="{7683215C-4A67-42C8-9AFC-F3B62116DDCF}" presName="txSpace" presStyleCnt="0"/>
      <dgm:spPr/>
    </dgm:pt>
    <dgm:pt modelId="{F6C81685-F29F-4452-823B-2BB542FEE7A6}" type="pres">
      <dgm:prSet presAssocID="{7683215C-4A67-42C8-9AFC-F3B62116DDCF}" presName="desTx" presStyleLbl="revTx" presStyleIdx="1" presStyleCnt="6">
        <dgm:presLayoutVars/>
      </dgm:prSet>
      <dgm:spPr/>
    </dgm:pt>
    <dgm:pt modelId="{57D43104-C0DF-41DF-9714-696930F5C1D3}" type="pres">
      <dgm:prSet presAssocID="{0FBBE244-17DF-4A78-AC3F-3F69870FEDCE}" presName="sibTrans" presStyleCnt="0"/>
      <dgm:spPr/>
    </dgm:pt>
    <dgm:pt modelId="{4F9801D7-869C-4CA1-A470-687DB72C0679}" type="pres">
      <dgm:prSet presAssocID="{895EEA74-C6EB-41DB-BDF0-CE91A6ED3C56}" presName="compNode" presStyleCnt="0"/>
      <dgm:spPr/>
    </dgm:pt>
    <dgm:pt modelId="{7A7D2962-5E67-4145-86A6-3C195EA9F4F8}" type="pres">
      <dgm:prSet presAssocID="{895EEA74-C6EB-41DB-BDF0-CE91A6ED3C5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29DB7D60-67CA-4F9C-9D11-D495903AA21E}" type="pres">
      <dgm:prSet presAssocID="{895EEA74-C6EB-41DB-BDF0-CE91A6ED3C56}" presName="iconSpace" presStyleCnt="0"/>
      <dgm:spPr/>
    </dgm:pt>
    <dgm:pt modelId="{53AC8F5E-8B58-4479-909D-8B8A63B11212}" type="pres">
      <dgm:prSet presAssocID="{895EEA74-C6EB-41DB-BDF0-CE91A6ED3C56}" presName="parTx" presStyleLbl="revTx" presStyleIdx="2" presStyleCnt="6">
        <dgm:presLayoutVars>
          <dgm:chMax val="0"/>
          <dgm:chPref val="0"/>
        </dgm:presLayoutVars>
      </dgm:prSet>
      <dgm:spPr/>
    </dgm:pt>
    <dgm:pt modelId="{2CDF174E-A01B-4C9A-AFF4-307F8F0AACE1}" type="pres">
      <dgm:prSet presAssocID="{895EEA74-C6EB-41DB-BDF0-CE91A6ED3C56}" presName="txSpace" presStyleCnt="0"/>
      <dgm:spPr/>
    </dgm:pt>
    <dgm:pt modelId="{5B1FAD24-83E0-4AD2-989A-B3CEB6518F76}" type="pres">
      <dgm:prSet presAssocID="{895EEA74-C6EB-41DB-BDF0-CE91A6ED3C56}" presName="desTx" presStyleLbl="revTx" presStyleIdx="3" presStyleCnt="6">
        <dgm:presLayoutVars/>
      </dgm:prSet>
      <dgm:spPr/>
    </dgm:pt>
    <dgm:pt modelId="{24C7AFAD-63DA-4F1B-814C-7D075EA33E5D}" type="pres">
      <dgm:prSet presAssocID="{F8F0E800-440A-489A-B336-EEE5A8EF125A}" presName="sibTrans" presStyleCnt="0"/>
      <dgm:spPr/>
    </dgm:pt>
    <dgm:pt modelId="{96AC3CA4-E475-4BEC-AA6A-31C754043BB2}" type="pres">
      <dgm:prSet presAssocID="{23241442-B426-4253-A319-5FA36975DE4E}" presName="compNode" presStyleCnt="0"/>
      <dgm:spPr/>
    </dgm:pt>
    <dgm:pt modelId="{09859015-F74F-4279-BF7C-DC8637909DBD}" type="pres">
      <dgm:prSet presAssocID="{23241442-B426-4253-A319-5FA36975DE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13996CC6-11CB-446D-B380-AE1DD19A7104}" type="pres">
      <dgm:prSet presAssocID="{23241442-B426-4253-A319-5FA36975DE4E}" presName="iconSpace" presStyleCnt="0"/>
      <dgm:spPr/>
    </dgm:pt>
    <dgm:pt modelId="{43CA16BA-EC22-4146-9701-5FFD60181D25}" type="pres">
      <dgm:prSet presAssocID="{23241442-B426-4253-A319-5FA36975DE4E}" presName="parTx" presStyleLbl="revTx" presStyleIdx="4" presStyleCnt="6">
        <dgm:presLayoutVars>
          <dgm:chMax val="0"/>
          <dgm:chPref val="0"/>
        </dgm:presLayoutVars>
      </dgm:prSet>
      <dgm:spPr/>
    </dgm:pt>
    <dgm:pt modelId="{0BAC9AC7-E1E8-47D3-B143-87871377C549}" type="pres">
      <dgm:prSet presAssocID="{23241442-B426-4253-A319-5FA36975DE4E}" presName="txSpace" presStyleCnt="0"/>
      <dgm:spPr/>
    </dgm:pt>
    <dgm:pt modelId="{5415DCE6-CBAF-462F-B582-CB256BAAA2A5}" type="pres">
      <dgm:prSet presAssocID="{23241442-B426-4253-A319-5FA36975DE4E}" presName="desTx" presStyleLbl="revTx" presStyleIdx="5" presStyleCnt="6">
        <dgm:presLayoutVars/>
      </dgm:prSet>
      <dgm:spPr/>
    </dgm:pt>
  </dgm:ptLst>
  <dgm:cxnLst>
    <dgm:cxn modelId="{0A79D501-DED8-4CEA-AE15-DF7A3FB75233}" type="presOf" srcId="{39F9506C-908A-4C9D-9E2B-636D3F180572}" destId="{F6C81685-F29F-4452-823B-2BB542FEE7A6}" srcOrd="0" destOrd="1" presId="urn:microsoft.com/office/officeart/2018/5/layout/CenteredIconLabelDescriptionList"/>
    <dgm:cxn modelId="{D448C103-27C3-4E96-8E1A-02DD1A164778}" srcId="{45347A6D-4C1A-47E9-8214-8EF76CF104A5}" destId="{23241442-B426-4253-A319-5FA36975DE4E}" srcOrd="2" destOrd="0" parTransId="{09EF53BE-FC39-4FD4-A354-ED6D7B0813D6}" sibTransId="{B8D10990-58EF-41CF-B402-4C4E52FB999F}"/>
    <dgm:cxn modelId="{50E5AF10-7B67-4DF0-9B89-F982FEC1C3F8}" type="presOf" srcId="{C991036E-9695-4717-9C6A-CBEBAE76EA9A}" destId="{5415DCE6-CBAF-462F-B582-CB256BAAA2A5}" srcOrd="0" destOrd="0" presId="urn:microsoft.com/office/officeart/2018/5/layout/CenteredIconLabelDescriptionList"/>
    <dgm:cxn modelId="{3E0DE324-7947-44A4-A004-B7A2CC3E0D60}" srcId="{7683215C-4A67-42C8-9AFC-F3B62116DDCF}" destId="{39F9506C-908A-4C9D-9E2B-636D3F180572}" srcOrd="1" destOrd="0" parTransId="{59836FB9-FCA3-4C21-975A-A289EC209642}" sibTransId="{1F487E3A-B22E-4978-8A36-05E178C8B428}"/>
    <dgm:cxn modelId="{A1CD4227-9608-459E-A8AF-A54A105016AB}" type="presOf" srcId="{895EEA74-C6EB-41DB-BDF0-CE91A6ED3C56}" destId="{53AC8F5E-8B58-4479-909D-8B8A63B11212}" srcOrd="0" destOrd="0" presId="urn:microsoft.com/office/officeart/2018/5/layout/CenteredIconLabelDescriptionList"/>
    <dgm:cxn modelId="{B147882E-49B1-46E9-A8C4-D831C0A5ABD4}" type="presOf" srcId="{23241442-B426-4253-A319-5FA36975DE4E}" destId="{43CA16BA-EC22-4146-9701-5FFD60181D25}" srcOrd="0" destOrd="0" presId="urn:microsoft.com/office/officeart/2018/5/layout/CenteredIconLabelDescriptionList"/>
    <dgm:cxn modelId="{F8DA538C-228B-4605-86D3-F2B860B189A7}" type="presOf" srcId="{7683215C-4A67-42C8-9AFC-F3B62116DDCF}" destId="{5B12A0B0-2105-4E27-8EA9-0C5305324FD5}" srcOrd="0" destOrd="0" presId="urn:microsoft.com/office/officeart/2018/5/layout/CenteredIconLabelDescriptionList"/>
    <dgm:cxn modelId="{0E08C0A1-E726-49D0-8C5E-B669D2C9E530}" type="presOf" srcId="{8E016ADA-F5C4-41B1-933D-6F868671ACC0}" destId="{F6C81685-F29F-4452-823B-2BB542FEE7A6}" srcOrd="0" destOrd="0" presId="urn:microsoft.com/office/officeart/2018/5/layout/CenteredIconLabelDescriptionList"/>
    <dgm:cxn modelId="{4D2366A2-8BF6-453D-919A-13D419F3080C}" type="presOf" srcId="{820B1DE0-55C8-4A4A-9186-5A95C29EB37E}" destId="{5B1FAD24-83E0-4AD2-989A-B3CEB6518F76}" srcOrd="0" destOrd="0" presId="urn:microsoft.com/office/officeart/2018/5/layout/CenteredIconLabelDescriptionList"/>
    <dgm:cxn modelId="{B101EDA8-A82B-4E76-8A7D-8C29700042C7}" srcId="{23241442-B426-4253-A319-5FA36975DE4E}" destId="{C991036E-9695-4717-9C6A-CBEBAE76EA9A}" srcOrd="0" destOrd="0" parTransId="{B87E3668-4658-4483-9E1F-FF19A554C904}" sibTransId="{7484B93A-4FF5-4903-9219-908D001F264D}"/>
    <dgm:cxn modelId="{0D4D73AA-A1C4-49D2-9B45-F25E399F8A0E}" srcId="{895EEA74-C6EB-41DB-BDF0-CE91A6ED3C56}" destId="{820B1DE0-55C8-4A4A-9186-5A95C29EB37E}" srcOrd="0" destOrd="0" parTransId="{D699751E-9685-4D7D-A9B1-49A20047933E}" sibTransId="{60318659-7805-464D-A775-3694C34A51D2}"/>
    <dgm:cxn modelId="{AAE55AB6-264E-40B4-8D5F-96A2732129AB}" srcId="{45347A6D-4C1A-47E9-8214-8EF76CF104A5}" destId="{7683215C-4A67-42C8-9AFC-F3B62116DDCF}" srcOrd="0" destOrd="0" parTransId="{0F7C0D86-AD73-4654-81F5-99FE2E4B2331}" sibTransId="{0FBBE244-17DF-4A78-AC3F-3F69870FEDCE}"/>
    <dgm:cxn modelId="{18537CF0-0F2E-493D-8CC3-B9D7F47F9FC1}" type="presOf" srcId="{45347A6D-4C1A-47E9-8214-8EF76CF104A5}" destId="{DE81065F-387A-4F68-8F68-8B56180D1002}" srcOrd="0" destOrd="0" presId="urn:microsoft.com/office/officeart/2018/5/layout/CenteredIconLabelDescriptionList"/>
    <dgm:cxn modelId="{C4B338F3-6206-4D3F-A229-E249C45E16C1}" srcId="{45347A6D-4C1A-47E9-8214-8EF76CF104A5}" destId="{895EEA74-C6EB-41DB-BDF0-CE91A6ED3C56}" srcOrd="1" destOrd="0" parTransId="{8148F489-A6F0-4456-9C58-DEDE9461128F}" sibTransId="{F8F0E800-440A-489A-B336-EEE5A8EF125A}"/>
    <dgm:cxn modelId="{E45569FB-E3C6-4EC9-B4D6-FA2F4D4D85C7}" srcId="{7683215C-4A67-42C8-9AFC-F3B62116DDCF}" destId="{8E016ADA-F5C4-41B1-933D-6F868671ACC0}" srcOrd="0" destOrd="0" parTransId="{102C0A4D-557C-46B5-895E-00C86256F2B1}" sibTransId="{A49CF2C6-9273-40DF-9E7C-569D5A98EAB6}"/>
    <dgm:cxn modelId="{E72B2B48-456A-44BD-9239-1B22B2007EB3}" type="presParOf" srcId="{DE81065F-387A-4F68-8F68-8B56180D1002}" destId="{DD35023C-0623-4C81-A0C5-A0F010AF07FA}" srcOrd="0" destOrd="0" presId="urn:microsoft.com/office/officeart/2018/5/layout/CenteredIconLabelDescriptionList"/>
    <dgm:cxn modelId="{F031F93B-6166-4FCF-A1F8-6119CE90AADC}" type="presParOf" srcId="{DD35023C-0623-4C81-A0C5-A0F010AF07FA}" destId="{11040DBC-22EC-45BE-910A-3289B7EAF6D2}" srcOrd="0" destOrd="0" presId="urn:microsoft.com/office/officeart/2018/5/layout/CenteredIconLabelDescriptionList"/>
    <dgm:cxn modelId="{3E4A3211-69A5-47C3-B06A-E7D54A4761B7}" type="presParOf" srcId="{DD35023C-0623-4C81-A0C5-A0F010AF07FA}" destId="{62CAE74B-AFE9-4F78-8BB9-F37D3920DDC9}" srcOrd="1" destOrd="0" presId="urn:microsoft.com/office/officeart/2018/5/layout/CenteredIconLabelDescriptionList"/>
    <dgm:cxn modelId="{1F693A14-DAB5-4C28-BA46-A85F57BC84CD}" type="presParOf" srcId="{DD35023C-0623-4C81-A0C5-A0F010AF07FA}" destId="{5B12A0B0-2105-4E27-8EA9-0C5305324FD5}" srcOrd="2" destOrd="0" presId="urn:microsoft.com/office/officeart/2018/5/layout/CenteredIconLabelDescriptionList"/>
    <dgm:cxn modelId="{7B5F81F5-348A-4FD7-87DC-4DCFB9D555E2}" type="presParOf" srcId="{DD35023C-0623-4C81-A0C5-A0F010AF07FA}" destId="{849D72C0-219B-408B-8A4D-23F23C063A63}" srcOrd="3" destOrd="0" presId="urn:microsoft.com/office/officeart/2018/5/layout/CenteredIconLabelDescriptionList"/>
    <dgm:cxn modelId="{B2E998B7-AB2B-4278-8ADB-5822F0F601E7}" type="presParOf" srcId="{DD35023C-0623-4C81-A0C5-A0F010AF07FA}" destId="{F6C81685-F29F-4452-823B-2BB542FEE7A6}" srcOrd="4" destOrd="0" presId="urn:microsoft.com/office/officeart/2018/5/layout/CenteredIconLabelDescriptionList"/>
    <dgm:cxn modelId="{2AD7A3B3-72B6-418E-B855-AC4F6C556FFA}" type="presParOf" srcId="{DE81065F-387A-4F68-8F68-8B56180D1002}" destId="{57D43104-C0DF-41DF-9714-696930F5C1D3}" srcOrd="1" destOrd="0" presId="urn:microsoft.com/office/officeart/2018/5/layout/CenteredIconLabelDescriptionList"/>
    <dgm:cxn modelId="{F7C5296C-82EF-4E43-9908-0C7E13779F1F}" type="presParOf" srcId="{DE81065F-387A-4F68-8F68-8B56180D1002}" destId="{4F9801D7-869C-4CA1-A470-687DB72C0679}" srcOrd="2" destOrd="0" presId="urn:microsoft.com/office/officeart/2018/5/layout/CenteredIconLabelDescriptionList"/>
    <dgm:cxn modelId="{7F67B289-027C-41EF-A6B0-BCDA346F6C91}" type="presParOf" srcId="{4F9801D7-869C-4CA1-A470-687DB72C0679}" destId="{7A7D2962-5E67-4145-86A6-3C195EA9F4F8}" srcOrd="0" destOrd="0" presId="urn:microsoft.com/office/officeart/2018/5/layout/CenteredIconLabelDescriptionList"/>
    <dgm:cxn modelId="{B1EBEE31-F763-4726-8D9B-809638E3D57B}" type="presParOf" srcId="{4F9801D7-869C-4CA1-A470-687DB72C0679}" destId="{29DB7D60-67CA-4F9C-9D11-D495903AA21E}" srcOrd="1" destOrd="0" presId="urn:microsoft.com/office/officeart/2018/5/layout/CenteredIconLabelDescriptionList"/>
    <dgm:cxn modelId="{F381D113-C2E7-4376-B6BB-E1D4C62F4A0A}" type="presParOf" srcId="{4F9801D7-869C-4CA1-A470-687DB72C0679}" destId="{53AC8F5E-8B58-4479-909D-8B8A63B11212}" srcOrd="2" destOrd="0" presId="urn:microsoft.com/office/officeart/2018/5/layout/CenteredIconLabelDescriptionList"/>
    <dgm:cxn modelId="{B5C0B0C5-A1CB-469B-835F-A53231CB8553}" type="presParOf" srcId="{4F9801D7-869C-4CA1-A470-687DB72C0679}" destId="{2CDF174E-A01B-4C9A-AFF4-307F8F0AACE1}" srcOrd="3" destOrd="0" presId="urn:microsoft.com/office/officeart/2018/5/layout/CenteredIconLabelDescriptionList"/>
    <dgm:cxn modelId="{575EF6A0-7690-4482-A446-4A54A4B8A4C0}" type="presParOf" srcId="{4F9801D7-869C-4CA1-A470-687DB72C0679}" destId="{5B1FAD24-83E0-4AD2-989A-B3CEB6518F76}" srcOrd="4" destOrd="0" presId="urn:microsoft.com/office/officeart/2018/5/layout/CenteredIconLabelDescriptionList"/>
    <dgm:cxn modelId="{EAFD6E7C-DBB8-4768-905C-3BD527D0492A}" type="presParOf" srcId="{DE81065F-387A-4F68-8F68-8B56180D1002}" destId="{24C7AFAD-63DA-4F1B-814C-7D075EA33E5D}" srcOrd="3" destOrd="0" presId="urn:microsoft.com/office/officeart/2018/5/layout/CenteredIconLabelDescriptionList"/>
    <dgm:cxn modelId="{D1EF4899-1ADC-4995-889A-A99AB97A0F8F}" type="presParOf" srcId="{DE81065F-387A-4F68-8F68-8B56180D1002}" destId="{96AC3CA4-E475-4BEC-AA6A-31C754043BB2}" srcOrd="4" destOrd="0" presId="urn:microsoft.com/office/officeart/2018/5/layout/CenteredIconLabelDescriptionList"/>
    <dgm:cxn modelId="{A8DC9993-E116-4A18-94C4-E56D70C43201}" type="presParOf" srcId="{96AC3CA4-E475-4BEC-AA6A-31C754043BB2}" destId="{09859015-F74F-4279-BF7C-DC8637909DBD}" srcOrd="0" destOrd="0" presId="urn:microsoft.com/office/officeart/2018/5/layout/CenteredIconLabelDescriptionList"/>
    <dgm:cxn modelId="{60B6A1E8-43D9-4BDD-AE62-268B9D63BCE5}" type="presParOf" srcId="{96AC3CA4-E475-4BEC-AA6A-31C754043BB2}" destId="{13996CC6-11CB-446D-B380-AE1DD19A7104}" srcOrd="1" destOrd="0" presId="urn:microsoft.com/office/officeart/2018/5/layout/CenteredIconLabelDescriptionList"/>
    <dgm:cxn modelId="{3E3A501F-15C6-435A-9A3F-98A992A1E7DC}" type="presParOf" srcId="{96AC3CA4-E475-4BEC-AA6A-31C754043BB2}" destId="{43CA16BA-EC22-4146-9701-5FFD60181D25}" srcOrd="2" destOrd="0" presId="urn:microsoft.com/office/officeart/2018/5/layout/CenteredIconLabelDescriptionList"/>
    <dgm:cxn modelId="{DF4A11A1-6FD2-42EF-B741-519C929C6111}" type="presParOf" srcId="{96AC3CA4-E475-4BEC-AA6A-31C754043BB2}" destId="{0BAC9AC7-E1E8-47D3-B143-87871377C549}" srcOrd="3" destOrd="0" presId="urn:microsoft.com/office/officeart/2018/5/layout/CenteredIconLabelDescriptionList"/>
    <dgm:cxn modelId="{81AFB2E3-5301-45F5-8208-79A4A1E4DC0E}" type="presParOf" srcId="{96AC3CA4-E475-4BEC-AA6A-31C754043BB2}" destId="{5415DCE6-CBAF-462F-B582-CB256BAAA2A5}"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32DF2E-E6B6-42B4-B991-05A95E3D3BDB}"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7A70D5FA-DDAC-4642-BF3A-FED9D0039B34}">
      <dgm:prSet/>
      <dgm:spPr/>
      <dgm:t>
        <a:bodyPr/>
        <a:lstStyle/>
        <a:p>
          <a:pPr>
            <a:defRPr b="1"/>
          </a:pPr>
          <a:r>
            <a:rPr lang="en-US" dirty="0"/>
            <a:t>5 Apr. 2010</a:t>
          </a:r>
        </a:p>
      </dgm:t>
    </dgm:pt>
    <dgm:pt modelId="{79962634-D27E-4979-A92F-E245DD6516B1}" type="parTrans" cxnId="{70E68039-19A9-4EAB-B20C-01CE00510A97}">
      <dgm:prSet/>
      <dgm:spPr/>
      <dgm:t>
        <a:bodyPr/>
        <a:lstStyle/>
        <a:p>
          <a:endParaRPr lang="en-US"/>
        </a:p>
      </dgm:t>
    </dgm:pt>
    <dgm:pt modelId="{CC3758DB-813E-4930-9492-03A825EDCA86}" type="sibTrans" cxnId="{70E68039-19A9-4EAB-B20C-01CE00510A97}">
      <dgm:prSet/>
      <dgm:spPr/>
      <dgm:t>
        <a:bodyPr/>
        <a:lstStyle/>
        <a:p>
          <a:endParaRPr lang="en-US"/>
        </a:p>
      </dgm:t>
    </dgm:pt>
    <dgm:pt modelId="{CF1ACA79-BD43-4F7D-B02B-FF2A5CB9B35E}">
      <dgm:prSet/>
      <dgm:spPr/>
      <dgm:t>
        <a:bodyPr/>
        <a:lstStyle/>
        <a:p>
          <a:r>
            <a:rPr lang="en-US" dirty="0" err="1"/>
            <a:t>Wet’suwet’en</a:t>
          </a:r>
          <a:r>
            <a:rPr lang="en-US" dirty="0"/>
            <a:t> establish a camp on the exact location of the pipeline</a:t>
          </a:r>
        </a:p>
      </dgm:t>
    </dgm:pt>
    <dgm:pt modelId="{81759185-5A03-435C-9C56-C64427905449}" type="parTrans" cxnId="{69FAFB59-59D6-4A85-94E6-C28B2CE2F989}">
      <dgm:prSet/>
      <dgm:spPr/>
      <dgm:t>
        <a:bodyPr/>
        <a:lstStyle/>
        <a:p>
          <a:endParaRPr lang="en-US"/>
        </a:p>
      </dgm:t>
    </dgm:pt>
    <dgm:pt modelId="{61605352-9067-4310-B8FC-D590DD87ED48}" type="sibTrans" cxnId="{69FAFB59-59D6-4A85-94E6-C28B2CE2F989}">
      <dgm:prSet/>
      <dgm:spPr/>
      <dgm:t>
        <a:bodyPr/>
        <a:lstStyle/>
        <a:p>
          <a:endParaRPr lang="en-US"/>
        </a:p>
      </dgm:t>
    </dgm:pt>
    <dgm:pt modelId="{C36AB4DF-DF94-4934-A017-96744BE64971}">
      <dgm:prSet/>
      <dgm:spPr/>
      <dgm:t>
        <a:bodyPr/>
        <a:lstStyle/>
        <a:p>
          <a:pPr>
            <a:defRPr b="1"/>
          </a:pPr>
          <a:r>
            <a:rPr lang="en-US"/>
            <a:t>Oct. 2012</a:t>
          </a:r>
        </a:p>
      </dgm:t>
    </dgm:pt>
    <dgm:pt modelId="{41934C6B-A6C9-42A3-8A4E-3DD00D7DD551}" type="parTrans" cxnId="{BFA5DD44-C173-4A2E-BFFA-3906F4A9E997}">
      <dgm:prSet/>
      <dgm:spPr/>
      <dgm:t>
        <a:bodyPr/>
        <a:lstStyle/>
        <a:p>
          <a:endParaRPr lang="en-US"/>
        </a:p>
      </dgm:t>
    </dgm:pt>
    <dgm:pt modelId="{B8F69FC7-0427-4D06-BD40-61325AF47850}" type="sibTrans" cxnId="{BFA5DD44-C173-4A2E-BFFA-3906F4A9E997}">
      <dgm:prSet/>
      <dgm:spPr/>
      <dgm:t>
        <a:bodyPr/>
        <a:lstStyle/>
        <a:p>
          <a:endParaRPr lang="en-US"/>
        </a:p>
      </dgm:t>
    </dgm:pt>
    <dgm:pt modelId="{03AD495D-94F0-4FC0-B17B-54BD03710B09}">
      <dgm:prSet/>
      <dgm:spPr/>
      <dgm:t>
        <a:bodyPr/>
        <a:lstStyle/>
        <a:p>
          <a:r>
            <a:rPr lang="en-US" dirty="0"/>
            <a:t>Coastal GasLink project description filed.</a:t>
          </a:r>
        </a:p>
      </dgm:t>
    </dgm:pt>
    <dgm:pt modelId="{71B2C45E-71C4-4B82-99A8-523DA75C2E7C}" type="parTrans" cxnId="{DCA34882-7AAB-4A9B-862E-8B1FE8F1918F}">
      <dgm:prSet/>
      <dgm:spPr/>
      <dgm:t>
        <a:bodyPr/>
        <a:lstStyle/>
        <a:p>
          <a:endParaRPr lang="en-US"/>
        </a:p>
      </dgm:t>
    </dgm:pt>
    <dgm:pt modelId="{BD83FAB2-AF41-4175-97C4-4446EE07EF9B}" type="sibTrans" cxnId="{DCA34882-7AAB-4A9B-862E-8B1FE8F1918F}">
      <dgm:prSet/>
      <dgm:spPr/>
      <dgm:t>
        <a:bodyPr/>
        <a:lstStyle/>
        <a:p>
          <a:endParaRPr lang="en-US"/>
        </a:p>
      </dgm:t>
    </dgm:pt>
    <dgm:pt modelId="{2277D7F9-C79E-455D-9815-C51C1DD85B41}">
      <dgm:prSet/>
      <dgm:spPr/>
      <dgm:t>
        <a:bodyPr/>
        <a:lstStyle/>
        <a:p>
          <a:pPr>
            <a:defRPr b="1"/>
          </a:pPr>
          <a:r>
            <a:rPr lang="en-US"/>
            <a:t>Apr. 2014</a:t>
          </a:r>
        </a:p>
      </dgm:t>
    </dgm:pt>
    <dgm:pt modelId="{CD2C1C9D-DCB4-4F6B-A5B7-BE57AF5CB34B}" type="parTrans" cxnId="{F6A85E42-3E8A-4F51-B228-7F9E8730F4DE}">
      <dgm:prSet/>
      <dgm:spPr/>
      <dgm:t>
        <a:bodyPr/>
        <a:lstStyle/>
        <a:p>
          <a:endParaRPr lang="en-US"/>
        </a:p>
      </dgm:t>
    </dgm:pt>
    <dgm:pt modelId="{B66808A7-DE43-4393-95EB-B2262610525F}" type="sibTrans" cxnId="{F6A85E42-3E8A-4F51-B228-7F9E8730F4DE}">
      <dgm:prSet/>
      <dgm:spPr/>
      <dgm:t>
        <a:bodyPr/>
        <a:lstStyle/>
        <a:p>
          <a:endParaRPr lang="en-US"/>
        </a:p>
      </dgm:t>
    </dgm:pt>
    <dgm:pt modelId="{9914E1EB-918D-49E2-8431-1CFDEE1A2E46}">
      <dgm:prSet/>
      <dgm:spPr/>
      <dgm:t>
        <a:bodyPr/>
        <a:lstStyle/>
        <a:p>
          <a:r>
            <a:rPr lang="en-US" dirty="0"/>
            <a:t>Hereditary Chiefs of </a:t>
          </a:r>
          <a:r>
            <a:rPr lang="en-US" dirty="0" err="1"/>
            <a:t>Wet’suwet’en</a:t>
          </a:r>
          <a:r>
            <a:rPr lang="en-US" dirty="0"/>
            <a:t> sent a letter to BC Environmental Assessment Office (EAO) outlining their concerns</a:t>
          </a:r>
        </a:p>
      </dgm:t>
    </dgm:pt>
    <dgm:pt modelId="{65E56E56-D146-49B4-B6B0-76A18CA9DC88}" type="parTrans" cxnId="{C914EBE4-14F3-4B4E-B696-5E8B730177FF}">
      <dgm:prSet/>
      <dgm:spPr/>
      <dgm:t>
        <a:bodyPr/>
        <a:lstStyle/>
        <a:p>
          <a:endParaRPr lang="en-US"/>
        </a:p>
      </dgm:t>
    </dgm:pt>
    <dgm:pt modelId="{176F7731-64FF-4DC8-A36A-B7F111DC417E}" type="sibTrans" cxnId="{C914EBE4-14F3-4B4E-B696-5E8B730177FF}">
      <dgm:prSet/>
      <dgm:spPr/>
      <dgm:t>
        <a:bodyPr/>
        <a:lstStyle/>
        <a:p>
          <a:endParaRPr lang="en-US"/>
        </a:p>
      </dgm:t>
    </dgm:pt>
    <dgm:pt modelId="{62FDE18D-BF3C-4107-BD7F-1FB9D59142CC}">
      <dgm:prSet/>
      <dgm:spPr/>
      <dgm:t>
        <a:bodyPr/>
        <a:lstStyle/>
        <a:p>
          <a:pPr>
            <a:defRPr b="1"/>
          </a:pPr>
          <a:r>
            <a:rPr lang="en-US"/>
            <a:t>Oct. 2014</a:t>
          </a:r>
        </a:p>
      </dgm:t>
    </dgm:pt>
    <dgm:pt modelId="{763B4438-2C97-4C00-BB4C-600FA2941FDE}" type="parTrans" cxnId="{3B64F9F4-49B9-4DAD-A07F-4CB58FBE725A}">
      <dgm:prSet/>
      <dgm:spPr/>
      <dgm:t>
        <a:bodyPr/>
        <a:lstStyle/>
        <a:p>
          <a:endParaRPr lang="en-US"/>
        </a:p>
      </dgm:t>
    </dgm:pt>
    <dgm:pt modelId="{52713B10-9A12-4433-87EB-62826EAD6568}" type="sibTrans" cxnId="{3B64F9F4-49B9-4DAD-A07F-4CB58FBE725A}">
      <dgm:prSet/>
      <dgm:spPr/>
      <dgm:t>
        <a:bodyPr/>
        <a:lstStyle/>
        <a:p>
          <a:endParaRPr lang="en-US"/>
        </a:p>
      </dgm:t>
    </dgm:pt>
    <dgm:pt modelId="{2EA78BA3-5669-49A4-B3DE-6CD6CC19D2E0}">
      <dgm:prSet/>
      <dgm:spPr/>
      <dgm:t>
        <a:bodyPr/>
        <a:lstStyle/>
        <a:p>
          <a:r>
            <a:rPr lang="en-US" dirty="0"/>
            <a:t>BC EAO issue report approving pipeline, acknowledging concerns from Hereditary Chiefs of </a:t>
          </a:r>
          <a:r>
            <a:rPr lang="en-US" dirty="0" err="1"/>
            <a:t>Wet’suwet’en</a:t>
          </a:r>
          <a:r>
            <a:rPr lang="en-US" dirty="0"/>
            <a:t> Nation</a:t>
          </a:r>
        </a:p>
      </dgm:t>
    </dgm:pt>
    <dgm:pt modelId="{72E79AA3-13C1-499A-873A-DA4F00CB05A8}" type="parTrans" cxnId="{467FC866-E365-4CFE-BB0C-EB0FF7275275}">
      <dgm:prSet/>
      <dgm:spPr/>
      <dgm:t>
        <a:bodyPr/>
        <a:lstStyle/>
        <a:p>
          <a:endParaRPr lang="en-US"/>
        </a:p>
      </dgm:t>
    </dgm:pt>
    <dgm:pt modelId="{924F9E68-4F58-48F2-87CC-7EAA87D91DE0}" type="sibTrans" cxnId="{467FC866-E365-4CFE-BB0C-EB0FF7275275}">
      <dgm:prSet/>
      <dgm:spPr/>
      <dgm:t>
        <a:bodyPr/>
        <a:lstStyle/>
        <a:p>
          <a:endParaRPr lang="en-US"/>
        </a:p>
      </dgm:t>
    </dgm:pt>
    <dgm:pt modelId="{981AF2D7-065D-42A5-922A-814EF6E7480C}">
      <dgm:prSet/>
      <dgm:spPr/>
      <dgm:t>
        <a:bodyPr/>
        <a:lstStyle/>
        <a:p>
          <a:pPr>
            <a:defRPr b="1"/>
          </a:pPr>
          <a:r>
            <a:rPr lang="en-US"/>
            <a:t>Late 2014</a:t>
          </a:r>
        </a:p>
      </dgm:t>
    </dgm:pt>
    <dgm:pt modelId="{6E4D1595-725C-4492-BC00-A94708FAE5C6}" type="parTrans" cxnId="{F905052A-21FA-43F8-902B-91D134020DA9}">
      <dgm:prSet/>
      <dgm:spPr/>
      <dgm:t>
        <a:bodyPr/>
        <a:lstStyle/>
        <a:p>
          <a:endParaRPr lang="en-US"/>
        </a:p>
      </dgm:t>
    </dgm:pt>
    <dgm:pt modelId="{C79DF30C-295C-4D74-AA86-6E39CC8AB166}" type="sibTrans" cxnId="{F905052A-21FA-43F8-902B-91D134020DA9}">
      <dgm:prSet/>
      <dgm:spPr/>
      <dgm:t>
        <a:bodyPr/>
        <a:lstStyle/>
        <a:p>
          <a:endParaRPr lang="en-US"/>
        </a:p>
      </dgm:t>
    </dgm:pt>
    <dgm:pt modelId="{F19FE582-CA79-4621-8649-B2B8E684BD59}">
      <dgm:prSet/>
      <dgm:spPr/>
      <dgm:t>
        <a:bodyPr/>
        <a:lstStyle/>
        <a:p>
          <a:r>
            <a:rPr lang="en-US" dirty="0"/>
            <a:t>Hereditary Chiefs of </a:t>
          </a:r>
          <a:r>
            <a:rPr lang="en-US" dirty="0" err="1"/>
            <a:t>Wet’suwet’en</a:t>
          </a:r>
          <a:r>
            <a:rPr lang="en-US" dirty="0"/>
            <a:t> release a “title and rights” report explaining their position and intentions.</a:t>
          </a:r>
        </a:p>
      </dgm:t>
    </dgm:pt>
    <dgm:pt modelId="{ECE13993-9A95-49AA-B6F4-53ACC1548623}" type="parTrans" cxnId="{64860F96-0B55-4136-BE93-291DBE521D89}">
      <dgm:prSet/>
      <dgm:spPr/>
      <dgm:t>
        <a:bodyPr/>
        <a:lstStyle/>
        <a:p>
          <a:endParaRPr lang="en-US"/>
        </a:p>
      </dgm:t>
    </dgm:pt>
    <dgm:pt modelId="{5AAEADBE-22E4-4AEA-8B02-317A0B2EB2ED}" type="sibTrans" cxnId="{64860F96-0B55-4136-BE93-291DBE521D89}">
      <dgm:prSet/>
      <dgm:spPr/>
      <dgm:t>
        <a:bodyPr/>
        <a:lstStyle/>
        <a:p>
          <a:endParaRPr lang="en-US"/>
        </a:p>
      </dgm:t>
    </dgm:pt>
    <dgm:pt modelId="{62C78D07-333E-477C-97D5-718A2E72D5C9}">
      <dgm:prSet/>
      <dgm:spPr/>
      <dgm:t>
        <a:bodyPr/>
        <a:lstStyle/>
        <a:p>
          <a:pPr>
            <a:defRPr b="1"/>
          </a:pPr>
          <a:r>
            <a:rPr lang="en-US"/>
            <a:t>1 June 2015</a:t>
          </a:r>
        </a:p>
      </dgm:t>
    </dgm:pt>
    <dgm:pt modelId="{C3088D5F-8121-452E-8B92-B364EB0B86B4}" type="parTrans" cxnId="{415A32A8-FF08-403D-83AE-AF703A78C1F3}">
      <dgm:prSet/>
      <dgm:spPr/>
      <dgm:t>
        <a:bodyPr/>
        <a:lstStyle/>
        <a:p>
          <a:endParaRPr lang="en-US"/>
        </a:p>
      </dgm:t>
    </dgm:pt>
    <dgm:pt modelId="{41A3111B-0E7A-4C1C-B98D-2A977C9203DF}" type="sibTrans" cxnId="{415A32A8-FF08-403D-83AE-AF703A78C1F3}">
      <dgm:prSet/>
      <dgm:spPr/>
      <dgm:t>
        <a:bodyPr/>
        <a:lstStyle/>
        <a:p>
          <a:endParaRPr lang="en-US"/>
        </a:p>
      </dgm:t>
    </dgm:pt>
    <dgm:pt modelId="{07688C0C-CB98-41E5-9834-71558A6048C2}">
      <dgm:prSet/>
      <dgm:spPr/>
      <dgm:t>
        <a:bodyPr/>
        <a:lstStyle/>
        <a:p>
          <a:r>
            <a:rPr lang="en-US" dirty="0"/>
            <a:t>Construction on </a:t>
          </a:r>
          <a:r>
            <a:rPr lang="en-US" dirty="0" err="1"/>
            <a:t>Unist’ot’en</a:t>
          </a:r>
          <a:r>
            <a:rPr lang="en-US" dirty="0"/>
            <a:t> healing </a:t>
          </a:r>
          <a:r>
            <a:rPr lang="en-US" dirty="0" err="1"/>
            <a:t>centre</a:t>
          </a:r>
          <a:r>
            <a:rPr lang="en-US" dirty="0"/>
            <a:t> begins (previously a check-point that goes back to 2010)</a:t>
          </a:r>
        </a:p>
      </dgm:t>
    </dgm:pt>
    <dgm:pt modelId="{8EE6C7C0-0D29-4BED-8D67-690B28BA6DB6}" type="parTrans" cxnId="{2FE658AE-54B1-44D9-AEB7-39491AF66268}">
      <dgm:prSet/>
      <dgm:spPr/>
      <dgm:t>
        <a:bodyPr/>
        <a:lstStyle/>
        <a:p>
          <a:endParaRPr lang="en-US"/>
        </a:p>
      </dgm:t>
    </dgm:pt>
    <dgm:pt modelId="{01ABD59C-2BF0-43D7-8A5E-A59B4D795577}" type="sibTrans" cxnId="{2FE658AE-54B1-44D9-AEB7-39491AF66268}">
      <dgm:prSet/>
      <dgm:spPr/>
      <dgm:t>
        <a:bodyPr/>
        <a:lstStyle/>
        <a:p>
          <a:endParaRPr lang="en-US"/>
        </a:p>
      </dgm:t>
    </dgm:pt>
    <dgm:pt modelId="{E9C4DD6E-8F5D-478E-BBD3-ADFEEDAF4E0E}">
      <dgm:prSet/>
      <dgm:spPr/>
      <dgm:t>
        <a:bodyPr/>
        <a:lstStyle/>
        <a:p>
          <a:pPr>
            <a:defRPr b="1"/>
          </a:pPr>
          <a:r>
            <a:rPr lang="en-US"/>
            <a:t>3 Sep. 2015</a:t>
          </a:r>
        </a:p>
      </dgm:t>
    </dgm:pt>
    <dgm:pt modelId="{7C78016E-0EB4-4D97-9804-F25A8D373D8A}" type="parTrans" cxnId="{6AC2BAF3-571B-4A02-A019-47481A4817CA}">
      <dgm:prSet/>
      <dgm:spPr/>
      <dgm:t>
        <a:bodyPr/>
        <a:lstStyle/>
        <a:p>
          <a:endParaRPr lang="en-US"/>
        </a:p>
      </dgm:t>
    </dgm:pt>
    <dgm:pt modelId="{5C96B7E2-77E7-487A-B18F-A968EA2EEB8C}" type="sibTrans" cxnId="{6AC2BAF3-571B-4A02-A019-47481A4817CA}">
      <dgm:prSet/>
      <dgm:spPr/>
      <dgm:t>
        <a:bodyPr/>
        <a:lstStyle/>
        <a:p>
          <a:endParaRPr lang="en-US"/>
        </a:p>
      </dgm:t>
    </dgm:pt>
    <dgm:pt modelId="{8E695E2B-D7BD-4E11-B6CC-1F3E57F80958}">
      <dgm:prSet/>
      <dgm:spPr/>
      <dgm:t>
        <a:bodyPr/>
        <a:lstStyle/>
        <a:p>
          <a:r>
            <a:rPr lang="en-US" dirty="0"/>
            <a:t>Hereditary chiefs announce they will oppose all pipelines</a:t>
          </a:r>
        </a:p>
      </dgm:t>
    </dgm:pt>
    <dgm:pt modelId="{B35BABC7-9830-4969-8EE9-C507F12C425D}" type="parTrans" cxnId="{E082C441-B30B-4C74-BBAE-56DD7E46B2C3}">
      <dgm:prSet/>
      <dgm:spPr/>
      <dgm:t>
        <a:bodyPr/>
        <a:lstStyle/>
        <a:p>
          <a:endParaRPr lang="en-US"/>
        </a:p>
      </dgm:t>
    </dgm:pt>
    <dgm:pt modelId="{5AC9E290-625D-4730-8623-DECAC72F0D3F}" type="sibTrans" cxnId="{E082C441-B30B-4C74-BBAE-56DD7E46B2C3}">
      <dgm:prSet/>
      <dgm:spPr/>
      <dgm:t>
        <a:bodyPr/>
        <a:lstStyle/>
        <a:p>
          <a:endParaRPr lang="en-US"/>
        </a:p>
      </dgm:t>
    </dgm:pt>
    <dgm:pt modelId="{90A836D2-F4B8-9A4D-8033-6DAB81E4F215}" type="pres">
      <dgm:prSet presAssocID="{6A32DF2E-E6B6-42B4-B991-05A95E3D3BDB}" presName="root" presStyleCnt="0">
        <dgm:presLayoutVars>
          <dgm:chMax/>
          <dgm:chPref/>
          <dgm:animLvl val="lvl"/>
        </dgm:presLayoutVars>
      </dgm:prSet>
      <dgm:spPr/>
    </dgm:pt>
    <dgm:pt modelId="{8ABA174B-CA0A-C448-8E8C-43D2D0292C4E}" type="pres">
      <dgm:prSet presAssocID="{6A32DF2E-E6B6-42B4-B991-05A95E3D3BDB}" presName="divider" presStyleLbl="fgAcc1" presStyleIdx="0" presStyleCnt="8"/>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21268544-FFF3-4944-91C5-C6D51B43F42E}" type="pres">
      <dgm:prSet presAssocID="{6A32DF2E-E6B6-42B4-B991-05A95E3D3BDB}" presName="nodes" presStyleCnt="0">
        <dgm:presLayoutVars>
          <dgm:chMax/>
          <dgm:chPref/>
          <dgm:animLvl val="lvl"/>
        </dgm:presLayoutVars>
      </dgm:prSet>
      <dgm:spPr/>
    </dgm:pt>
    <dgm:pt modelId="{785F1B9F-A88D-E946-A9D3-E5DA00B17154}" type="pres">
      <dgm:prSet presAssocID="{7A70D5FA-DDAC-4642-BF3A-FED9D0039B34}" presName="composite" presStyleCnt="0"/>
      <dgm:spPr/>
    </dgm:pt>
    <dgm:pt modelId="{2C26F1DF-E04A-8A47-903E-3EAFC9ED1152}" type="pres">
      <dgm:prSet presAssocID="{7A70D5FA-DDAC-4642-BF3A-FED9D0039B34}" presName="ConnectorPoint" presStyleLbl="lnNode1" presStyleIdx="0" presStyleCnt="7"/>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819EFAA-3BC8-0048-92D1-8AE589D6959A}" type="pres">
      <dgm:prSet presAssocID="{7A70D5FA-DDAC-4642-BF3A-FED9D0039B34}" presName="DropPinPlaceHolder" presStyleCnt="0"/>
      <dgm:spPr/>
    </dgm:pt>
    <dgm:pt modelId="{AB5FD2A3-C4F2-EF43-9689-9A7D10C34710}" type="pres">
      <dgm:prSet presAssocID="{7A70D5FA-DDAC-4642-BF3A-FED9D0039B34}" presName="DropPin" presStyleLbl="alignNode1" presStyleIdx="0" presStyleCnt="7"/>
      <dgm:spPr/>
    </dgm:pt>
    <dgm:pt modelId="{35B265FD-7B6D-BA41-9211-E58DCA8437E8}" type="pres">
      <dgm:prSet presAssocID="{7A70D5FA-DDAC-4642-BF3A-FED9D0039B34}"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4CBC0E20-847F-D64D-AAAD-BF13E321416D}" type="pres">
      <dgm:prSet presAssocID="{7A70D5FA-DDAC-4642-BF3A-FED9D0039B34}" presName="L2TextContainer" presStyleLbl="revTx" presStyleIdx="0" presStyleCnt="14">
        <dgm:presLayoutVars>
          <dgm:bulletEnabled val="1"/>
        </dgm:presLayoutVars>
      </dgm:prSet>
      <dgm:spPr/>
    </dgm:pt>
    <dgm:pt modelId="{103C0EFC-B5B3-EF4B-A9DD-7D1AF4709DFE}" type="pres">
      <dgm:prSet presAssocID="{7A70D5FA-DDAC-4642-BF3A-FED9D0039B34}" presName="L1TextContainer" presStyleLbl="revTx" presStyleIdx="1" presStyleCnt="14">
        <dgm:presLayoutVars>
          <dgm:chMax val="1"/>
          <dgm:chPref val="1"/>
          <dgm:bulletEnabled val="1"/>
        </dgm:presLayoutVars>
      </dgm:prSet>
      <dgm:spPr/>
    </dgm:pt>
    <dgm:pt modelId="{663F9354-6C16-C642-A983-0461B93376B7}" type="pres">
      <dgm:prSet presAssocID="{7A70D5FA-DDAC-4642-BF3A-FED9D0039B34}" presName="ConnectLine" presStyleLbl="sibTrans1D1" presStyleIdx="0" presStyleCnt="7"/>
      <dgm:spPr>
        <a:noFill/>
        <a:ln w="12700" cap="flat" cmpd="sng" algn="ctr">
          <a:solidFill>
            <a:schemeClr val="accent2">
              <a:hueOff val="0"/>
              <a:satOff val="0"/>
              <a:lumOff val="0"/>
              <a:alphaOff val="0"/>
            </a:schemeClr>
          </a:solidFill>
          <a:prstDash val="dash"/>
          <a:miter lim="800000"/>
        </a:ln>
        <a:effectLst/>
      </dgm:spPr>
    </dgm:pt>
    <dgm:pt modelId="{04713EC8-D7F3-F344-9825-4BB9B582C6D9}" type="pres">
      <dgm:prSet presAssocID="{7A70D5FA-DDAC-4642-BF3A-FED9D0039B34}" presName="EmptyPlaceHolder" presStyleCnt="0"/>
      <dgm:spPr/>
    </dgm:pt>
    <dgm:pt modelId="{B2C6CC92-D461-2844-A178-67C1CDA5DF2D}" type="pres">
      <dgm:prSet presAssocID="{CC3758DB-813E-4930-9492-03A825EDCA86}" presName="spaceBetweenRectangles" presStyleCnt="0"/>
      <dgm:spPr/>
    </dgm:pt>
    <dgm:pt modelId="{5D7093C0-CDD7-2641-A8D5-F9E44ED1AD84}" type="pres">
      <dgm:prSet presAssocID="{C36AB4DF-DF94-4934-A017-96744BE64971}" presName="composite" presStyleCnt="0"/>
      <dgm:spPr/>
    </dgm:pt>
    <dgm:pt modelId="{F09A3595-0B7B-214B-B226-AE42B85F274D}" type="pres">
      <dgm:prSet presAssocID="{C36AB4DF-DF94-4934-A017-96744BE64971}" presName="ConnectorPoint" presStyleLbl="lnNode1" presStyleIdx="1" presStyleCnt="7"/>
      <dgm:spPr>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gm:spPr>
    </dgm:pt>
    <dgm:pt modelId="{302F1064-E693-5C49-9C94-0359CA811E21}" type="pres">
      <dgm:prSet presAssocID="{C36AB4DF-DF94-4934-A017-96744BE64971}" presName="DropPinPlaceHolder" presStyleCnt="0"/>
      <dgm:spPr/>
    </dgm:pt>
    <dgm:pt modelId="{9765C245-2CE6-EC40-B294-FF816C29BA9C}" type="pres">
      <dgm:prSet presAssocID="{C36AB4DF-DF94-4934-A017-96744BE64971}" presName="DropPin" presStyleLbl="alignNode1" presStyleIdx="1" presStyleCnt="7"/>
      <dgm:spPr/>
    </dgm:pt>
    <dgm:pt modelId="{361264E0-1BB2-3E47-8590-F683080AE1AF}" type="pres">
      <dgm:prSet presAssocID="{C36AB4DF-DF94-4934-A017-96744BE64971}"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A46334C7-3CD8-FE46-B308-C8FC36CC70CE}" type="pres">
      <dgm:prSet presAssocID="{C36AB4DF-DF94-4934-A017-96744BE64971}" presName="L2TextContainer" presStyleLbl="revTx" presStyleIdx="2" presStyleCnt="14">
        <dgm:presLayoutVars>
          <dgm:bulletEnabled val="1"/>
        </dgm:presLayoutVars>
      </dgm:prSet>
      <dgm:spPr/>
    </dgm:pt>
    <dgm:pt modelId="{26591556-A72A-5444-96B3-9C43242FCBA7}" type="pres">
      <dgm:prSet presAssocID="{C36AB4DF-DF94-4934-A017-96744BE64971}" presName="L1TextContainer" presStyleLbl="revTx" presStyleIdx="3" presStyleCnt="14">
        <dgm:presLayoutVars>
          <dgm:chMax val="1"/>
          <dgm:chPref val="1"/>
          <dgm:bulletEnabled val="1"/>
        </dgm:presLayoutVars>
      </dgm:prSet>
      <dgm:spPr/>
    </dgm:pt>
    <dgm:pt modelId="{D97A31D6-81B5-DA40-ACC6-2FBFDD3EA3B8}" type="pres">
      <dgm:prSet presAssocID="{C36AB4DF-DF94-4934-A017-96744BE64971}" presName="ConnectLine" presStyleLbl="sibTrans1D1" presStyleIdx="1" presStyleCnt="7"/>
      <dgm:spPr>
        <a:noFill/>
        <a:ln w="12700" cap="flat" cmpd="sng" algn="ctr">
          <a:solidFill>
            <a:schemeClr val="accent2">
              <a:hueOff val="-242561"/>
              <a:satOff val="-13988"/>
              <a:lumOff val="1438"/>
              <a:alphaOff val="0"/>
            </a:schemeClr>
          </a:solidFill>
          <a:prstDash val="dash"/>
          <a:miter lim="800000"/>
        </a:ln>
        <a:effectLst/>
      </dgm:spPr>
    </dgm:pt>
    <dgm:pt modelId="{45823631-F461-C947-B327-C31A9415735C}" type="pres">
      <dgm:prSet presAssocID="{C36AB4DF-DF94-4934-A017-96744BE64971}" presName="EmptyPlaceHolder" presStyleCnt="0"/>
      <dgm:spPr/>
    </dgm:pt>
    <dgm:pt modelId="{DB18A975-F741-5846-9A94-9CBFF406D394}" type="pres">
      <dgm:prSet presAssocID="{B8F69FC7-0427-4D06-BD40-61325AF47850}" presName="spaceBetweenRectangles" presStyleCnt="0"/>
      <dgm:spPr/>
    </dgm:pt>
    <dgm:pt modelId="{A9A099A2-3153-F845-9CC2-31BAC4CCC22E}" type="pres">
      <dgm:prSet presAssocID="{2277D7F9-C79E-455D-9815-C51C1DD85B41}" presName="composite" presStyleCnt="0"/>
      <dgm:spPr/>
    </dgm:pt>
    <dgm:pt modelId="{399605C2-5CAB-8840-9168-42888AD433DD}" type="pres">
      <dgm:prSet presAssocID="{2277D7F9-C79E-455D-9815-C51C1DD85B41}" presName="ConnectorPoint" presStyleLbl="lnNode1" presStyleIdx="2" presStyleCnt="7"/>
      <dgm:spPr>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gm:spPr>
    </dgm:pt>
    <dgm:pt modelId="{65BE1D05-F6FE-3141-95D0-BE56692EBDE1}" type="pres">
      <dgm:prSet presAssocID="{2277D7F9-C79E-455D-9815-C51C1DD85B41}" presName="DropPinPlaceHolder" presStyleCnt="0"/>
      <dgm:spPr/>
    </dgm:pt>
    <dgm:pt modelId="{4F9E1403-F8F5-0040-BFA3-91A443A6CEA4}" type="pres">
      <dgm:prSet presAssocID="{2277D7F9-C79E-455D-9815-C51C1DD85B41}" presName="DropPin" presStyleLbl="alignNode1" presStyleIdx="2" presStyleCnt="7"/>
      <dgm:spPr/>
    </dgm:pt>
    <dgm:pt modelId="{F37857E6-96D0-E64A-806D-BAEB036F835C}" type="pres">
      <dgm:prSet presAssocID="{2277D7F9-C79E-455D-9815-C51C1DD85B41}"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DA7CFCD0-7230-9241-BCA4-05307E551284}" type="pres">
      <dgm:prSet presAssocID="{2277D7F9-C79E-455D-9815-C51C1DD85B41}" presName="L2TextContainer" presStyleLbl="revTx" presStyleIdx="4" presStyleCnt="14">
        <dgm:presLayoutVars>
          <dgm:bulletEnabled val="1"/>
        </dgm:presLayoutVars>
      </dgm:prSet>
      <dgm:spPr/>
    </dgm:pt>
    <dgm:pt modelId="{2CC6F877-BCA3-3945-995F-6F22374B0456}" type="pres">
      <dgm:prSet presAssocID="{2277D7F9-C79E-455D-9815-C51C1DD85B41}" presName="L1TextContainer" presStyleLbl="revTx" presStyleIdx="5" presStyleCnt="14">
        <dgm:presLayoutVars>
          <dgm:chMax val="1"/>
          <dgm:chPref val="1"/>
          <dgm:bulletEnabled val="1"/>
        </dgm:presLayoutVars>
      </dgm:prSet>
      <dgm:spPr/>
    </dgm:pt>
    <dgm:pt modelId="{6168FEB2-8F27-0A4B-B0E6-A8E0BDE93C7E}" type="pres">
      <dgm:prSet presAssocID="{2277D7F9-C79E-455D-9815-C51C1DD85B41}" presName="ConnectLine" presStyleLbl="sibTrans1D1" presStyleIdx="2" presStyleCnt="7"/>
      <dgm:spPr>
        <a:noFill/>
        <a:ln w="12700" cap="flat" cmpd="sng" algn="ctr">
          <a:solidFill>
            <a:schemeClr val="accent2">
              <a:hueOff val="-485121"/>
              <a:satOff val="-27976"/>
              <a:lumOff val="2876"/>
              <a:alphaOff val="0"/>
            </a:schemeClr>
          </a:solidFill>
          <a:prstDash val="dash"/>
          <a:miter lim="800000"/>
        </a:ln>
        <a:effectLst/>
      </dgm:spPr>
    </dgm:pt>
    <dgm:pt modelId="{BB43CC30-90AB-584D-B09E-E58C221820AF}" type="pres">
      <dgm:prSet presAssocID="{2277D7F9-C79E-455D-9815-C51C1DD85B41}" presName="EmptyPlaceHolder" presStyleCnt="0"/>
      <dgm:spPr/>
    </dgm:pt>
    <dgm:pt modelId="{A93479EA-59B3-0349-A55C-8140B1F00BE4}" type="pres">
      <dgm:prSet presAssocID="{B66808A7-DE43-4393-95EB-B2262610525F}" presName="spaceBetweenRectangles" presStyleCnt="0"/>
      <dgm:spPr/>
    </dgm:pt>
    <dgm:pt modelId="{A44BBC98-972F-BB44-ADFE-DBF50CC5CE2E}" type="pres">
      <dgm:prSet presAssocID="{62FDE18D-BF3C-4107-BD7F-1FB9D59142CC}" presName="composite" presStyleCnt="0"/>
      <dgm:spPr/>
    </dgm:pt>
    <dgm:pt modelId="{67A07575-EDAD-A845-9BF7-D8C166BF0FA0}" type="pres">
      <dgm:prSet presAssocID="{62FDE18D-BF3C-4107-BD7F-1FB9D59142CC}" presName="ConnectorPoint" presStyleLbl="lnNode1" presStyleIdx="3" presStyleCnt="7"/>
      <dgm:spPr>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gm:spPr>
    </dgm:pt>
    <dgm:pt modelId="{32715FEA-1429-2947-B0DD-698E03273E58}" type="pres">
      <dgm:prSet presAssocID="{62FDE18D-BF3C-4107-BD7F-1FB9D59142CC}" presName="DropPinPlaceHolder" presStyleCnt="0"/>
      <dgm:spPr/>
    </dgm:pt>
    <dgm:pt modelId="{4E789250-6A3C-A346-8003-6F118F580985}" type="pres">
      <dgm:prSet presAssocID="{62FDE18D-BF3C-4107-BD7F-1FB9D59142CC}" presName="DropPin" presStyleLbl="alignNode1" presStyleIdx="3" presStyleCnt="7"/>
      <dgm:spPr/>
    </dgm:pt>
    <dgm:pt modelId="{E9202737-3BC3-AD43-86D9-7A164679C48F}" type="pres">
      <dgm:prSet presAssocID="{62FDE18D-BF3C-4107-BD7F-1FB9D59142CC}"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840EDC08-9F13-1548-9F8A-CE356A2D8520}" type="pres">
      <dgm:prSet presAssocID="{62FDE18D-BF3C-4107-BD7F-1FB9D59142CC}" presName="L2TextContainer" presStyleLbl="revTx" presStyleIdx="6" presStyleCnt="14">
        <dgm:presLayoutVars>
          <dgm:bulletEnabled val="1"/>
        </dgm:presLayoutVars>
      </dgm:prSet>
      <dgm:spPr/>
    </dgm:pt>
    <dgm:pt modelId="{5F4991CD-3439-E64D-9433-466086473B02}" type="pres">
      <dgm:prSet presAssocID="{62FDE18D-BF3C-4107-BD7F-1FB9D59142CC}" presName="L1TextContainer" presStyleLbl="revTx" presStyleIdx="7" presStyleCnt="14">
        <dgm:presLayoutVars>
          <dgm:chMax val="1"/>
          <dgm:chPref val="1"/>
          <dgm:bulletEnabled val="1"/>
        </dgm:presLayoutVars>
      </dgm:prSet>
      <dgm:spPr/>
    </dgm:pt>
    <dgm:pt modelId="{7AE79870-1B12-2E42-A275-4E83FA673F44}" type="pres">
      <dgm:prSet presAssocID="{62FDE18D-BF3C-4107-BD7F-1FB9D59142CC}" presName="ConnectLine" presStyleLbl="sibTrans1D1" presStyleIdx="3" presStyleCnt="7"/>
      <dgm:spPr>
        <a:noFill/>
        <a:ln w="12700" cap="flat" cmpd="sng" algn="ctr">
          <a:solidFill>
            <a:schemeClr val="accent2">
              <a:hueOff val="-727682"/>
              <a:satOff val="-41964"/>
              <a:lumOff val="4314"/>
              <a:alphaOff val="0"/>
            </a:schemeClr>
          </a:solidFill>
          <a:prstDash val="dash"/>
          <a:miter lim="800000"/>
        </a:ln>
        <a:effectLst/>
      </dgm:spPr>
    </dgm:pt>
    <dgm:pt modelId="{1EE51AE4-CF30-6549-8388-A66B74FEC9E6}" type="pres">
      <dgm:prSet presAssocID="{62FDE18D-BF3C-4107-BD7F-1FB9D59142CC}" presName="EmptyPlaceHolder" presStyleCnt="0"/>
      <dgm:spPr/>
    </dgm:pt>
    <dgm:pt modelId="{020DD220-D2F6-944F-BF10-1B223A65C3F3}" type="pres">
      <dgm:prSet presAssocID="{52713B10-9A12-4433-87EB-62826EAD6568}" presName="spaceBetweenRectangles" presStyleCnt="0"/>
      <dgm:spPr/>
    </dgm:pt>
    <dgm:pt modelId="{95C6E054-3FB8-FF44-97AE-DD2BBC1F5FDF}" type="pres">
      <dgm:prSet presAssocID="{981AF2D7-065D-42A5-922A-814EF6E7480C}" presName="composite" presStyleCnt="0"/>
      <dgm:spPr/>
    </dgm:pt>
    <dgm:pt modelId="{B9A9447A-7B78-6B4B-AECA-EF0F5E47CD2B}" type="pres">
      <dgm:prSet presAssocID="{981AF2D7-065D-42A5-922A-814EF6E7480C}" presName="ConnectorPoint" presStyleLbl="lnNode1" presStyleIdx="4" presStyleCnt="7"/>
      <dgm:spPr>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gm:spPr>
    </dgm:pt>
    <dgm:pt modelId="{30A7FD21-6965-E340-A11F-51D0EC8B59D9}" type="pres">
      <dgm:prSet presAssocID="{981AF2D7-065D-42A5-922A-814EF6E7480C}" presName="DropPinPlaceHolder" presStyleCnt="0"/>
      <dgm:spPr/>
    </dgm:pt>
    <dgm:pt modelId="{2EBAA6F6-DB8A-0D40-9106-60CAE03765DF}" type="pres">
      <dgm:prSet presAssocID="{981AF2D7-065D-42A5-922A-814EF6E7480C}" presName="DropPin" presStyleLbl="alignNode1" presStyleIdx="4" presStyleCnt="7"/>
      <dgm:spPr/>
    </dgm:pt>
    <dgm:pt modelId="{18E01E42-3188-414A-9254-DFD8ABC50F93}" type="pres">
      <dgm:prSet presAssocID="{981AF2D7-065D-42A5-922A-814EF6E7480C}"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4A5D52B0-830F-E242-BC99-466319AC4EC0}" type="pres">
      <dgm:prSet presAssocID="{981AF2D7-065D-42A5-922A-814EF6E7480C}" presName="L2TextContainer" presStyleLbl="revTx" presStyleIdx="8" presStyleCnt="14">
        <dgm:presLayoutVars>
          <dgm:bulletEnabled val="1"/>
        </dgm:presLayoutVars>
      </dgm:prSet>
      <dgm:spPr/>
    </dgm:pt>
    <dgm:pt modelId="{5AC4DD12-D19A-8E49-ABB4-533CF77E8C84}" type="pres">
      <dgm:prSet presAssocID="{981AF2D7-065D-42A5-922A-814EF6E7480C}" presName="L1TextContainer" presStyleLbl="revTx" presStyleIdx="9" presStyleCnt="14">
        <dgm:presLayoutVars>
          <dgm:chMax val="1"/>
          <dgm:chPref val="1"/>
          <dgm:bulletEnabled val="1"/>
        </dgm:presLayoutVars>
      </dgm:prSet>
      <dgm:spPr/>
    </dgm:pt>
    <dgm:pt modelId="{95917B8B-9DE5-EB47-851F-37CA33B88C5E}" type="pres">
      <dgm:prSet presAssocID="{981AF2D7-065D-42A5-922A-814EF6E7480C}" presName="ConnectLine" presStyleLbl="sibTrans1D1" presStyleIdx="4" presStyleCnt="7"/>
      <dgm:spPr>
        <a:noFill/>
        <a:ln w="12700" cap="flat" cmpd="sng" algn="ctr">
          <a:solidFill>
            <a:schemeClr val="accent2">
              <a:hueOff val="-970242"/>
              <a:satOff val="-55952"/>
              <a:lumOff val="5752"/>
              <a:alphaOff val="0"/>
            </a:schemeClr>
          </a:solidFill>
          <a:prstDash val="dash"/>
          <a:miter lim="800000"/>
        </a:ln>
        <a:effectLst/>
      </dgm:spPr>
    </dgm:pt>
    <dgm:pt modelId="{872EA663-9C89-A545-946C-B45997150AD8}" type="pres">
      <dgm:prSet presAssocID="{981AF2D7-065D-42A5-922A-814EF6E7480C}" presName="EmptyPlaceHolder" presStyleCnt="0"/>
      <dgm:spPr/>
    </dgm:pt>
    <dgm:pt modelId="{6B060DF8-C42B-B74A-93B4-A95BDF58259F}" type="pres">
      <dgm:prSet presAssocID="{C79DF30C-295C-4D74-AA86-6E39CC8AB166}" presName="spaceBetweenRectangles" presStyleCnt="0"/>
      <dgm:spPr/>
    </dgm:pt>
    <dgm:pt modelId="{6C71D1D6-7EB0-EB40-88C7-CA2EA43D59F9}" type="pres">
      <dgm:prSet presAssocID="{62C78D07-333E-477C-97D5-718A2E72D5C9}" presName="composite" presStyleCnt="0"/>
      <dgm:spPr/>
    </dgm:pt>
    <dgm:pt modelId="{A831B318-3DAC-8846-93E0-6079D2F1B004}" type="pres">
      <dgm:prSet presAssocID="{62C78D07-333E-477C-97D5-718A2E72D5C9}" presName="ConnectorPoint" presStyleLbl="lnNode1" presStyleIdx="5" presStyleCnt="7"/>
      <dgm:spPr>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gm:spPr>
    </dgm:pt>
    <dgm:pt modelId="{97FAA939-8A65-9E40-9FC6-7A24904C4F6F}" type="pres">
      <dgm:prSet presAssocID="{62C78D07-333E-477C-97D5-718A2E72D5C9}" presName="DropPinPlaceHolder" presStyleCnt="0"/>
      <dgm:spPr/>
    </dgm:pt>
    <dgm:pt modelId="{0755024E-95C1-7C42-98DB-C7D26B59B311}" type="pres">
      <dgm:prSet presAssocID="{62C78D07-333E-477C-97D5-718A2E72D5C9}" presName="DropPin" presStyleLbl="alignNode1" presStyleIdx="5" presStyleCnt="7"/>
      <dgm:spPr/>
    </dgm:pt>
    <dgm:pt modelId="{07DB0A2A-6C2F-564B-AB88-12D8431D83AB}" type="pres">
      <dgm:prSet presAssocID="{62C78D07-333E-477C-97D5-718A2E72D5C9}"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CED04781-B6CE-4D4D-821F-414991E24637}" type="pres">
      <dgm:prSet presAssocID="{62C78D07-333E-477C-97D5-718A2E72D5C9}" presName="L2TextContainer" presStyleLbl="revTx" presStyleIdx="10" presStyleCnt="14">
        <dgm:presLayoutVars>
          <dgm:bulletEnabled val="1"/>
        </dgm:presLayoutVars>
      </dgm:prSet>
      <dgm:spPr/>
    </dgm:pt>
    <dgm:pt modelId="{BA587E1B-7D2B-D848-B394-52186F4CD6B3}" type="pres">
      <dgm:prSet presAssocID="{62C78D07-333E-477C-97D5-718A2E72D5C9}" presName="L1TextContainer" presStyleLbl="revTx" presStyleIdx="11" presStyleCnt="14">
        <dgm:presLayoutVars>
          <dgm:chMax val="1"/>
          <dgm:chPref val="1"/>
          <dgm:bulletEnabled val="1"/>
        </dgm:presLayoutVars>
      </dgm:prSet>
      <dgm:spPr/>
    </dgm:pt>
    <dgm:pt modelId="{01D25231-152A-DF4E-AF8C-49D084A5562F}" type="pres">
      <dgm:prSet presAssocID="{62C78D07-333E-477C-97D5-718A2E72D5C9}" presName="ConnectLine" presStyleLbl="sibTrans1D1" presStyleIdx="5" presStyleCnt="7"/>
      <dgm:spPr>
        <a:noFill/>
        <a:ln w="12700" cap="flat" cmpd="sng" algn="ctr">
          <a:solidFill>
            <a:schemeClr val="accent2">
              <a:hueOff val="-1212803"/>
              <a:satOff val="-69940"/>
              <a:lumOff val="7190"/>
              <a:alphaOff val="0"/>
            </a:schemeClr>
          </a:solidFill>
          <a:prstDash val="dash"/>
          <a:miter lim="800000"/>
        </a:ln>
        <a:effectLst/>
      </dgm:spPr>
    </dgm:pt>
    <dgm:pt modelId="{48CAC13B-95A8-8249-8FBD-BF117209D453}" type="pres">
      <dgm:prSet presAssocID="{62C78D07-333E-477C-97D5-718A2E72D5C9}" presName="EmptyPlaceHolder" presStyleCnt="0"/>
      <dgm:spPr/>
    </dgm:pt>
    <dgm:pt modelId="{A05AAA35-EC10-6B4A-9006-1F5F97B9A5F2}" type="pres">
      <dgm:prSet presAssocID="{41A3111B-0E7A-4C1C-B98D-2A977C9203DF}" presName="spaceBetweenRectangles" presStyleCnt="0"/>
      <dgm:spPr/>
    </dgm:pt>
    <dgm:pt modelId="{7069505A-E415-BC4A-9EDC-97F83D6119F8}" type="pres">
      <dgm:prSet presAssocID="{E9C4DD6E-8F5D-478E-BBD3-ADFEEDAF4E0E}" presName="composite" presStyleCnt="0"/>
      <dgm:spPr/>
    </dgm:pt>
    <dgm:pt modelId="{44E89039-CB18-9A42-9B49-79A519F05CB5}" type="pres">
      <dgm:prSet presAssocID="{E9C4DD6E-8F5D-478E-BBD3-ADFEEDAF4E0E}" presName="ConnectorPoint" presStyleLbl="lnNode1" presStyleIdx="6" presStyleCnt="7"/>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F904C47E-866F-CB49-AC85-9104ED2DAC65}" type="pres">
      <dgm:prSet presAssocID="{E9C4DD6E-8F5D-478E-BBD3-ADFEEDAF4E0E}" presName="DropPinPlaceHolder" presStyleCnt="0"/>
      <dgm:spPr/>
    </dgm:pt>
    <dgm:pt modelId="{72C38048-323F-5C49-B2D1-56F39FF3ED8A}" type="pres">
      <dgm:prSet presAssocID="{E9C4DD6E-8F5D-478E-BBD3-ADFEEDAF4E0E}" presName="DropPin" presStyleLbl="alignNode1" presStyleIdx="6" presStyleCnt="7"/>
      <dgm:spPr/>
    </dgm:pt>
    <dgm:pt modelId="{606919AA-6123-4F4E-98E8-C05979B809BD}" type="pres">
      <dgm:prSet presAssocID="{E9C4DD6E-8F5D-478E-BBD3-ADFEEDAF4E0E}"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0DAE0A76-5452-544A-93B0-D5DF158AFF3F}" type="pres">
      <dgm:prSet presAssocID="{E9C4DD6E-8F5D-478E-BBD3-ADFEEDAF4E0E}" presName="L2TextContainer" presStyleLbl="revTx" presStyleIdx="12" presStyleCnt="14">
        <dgm:presLayoutVars>
          <dgm:bulletEnabled val="1"/>
        </dgm:presLayoutVars>
      </dgm:prSet>
      <dgm:spPr/>
    </dgm:pt>
    <dgm:pt modelId="{59337E6B-67DC-A949-8979-2947BB0D4A10}" type="pres">
      <dgm:prSet presAssocID="{E9C4DD6E-8F5D-478E-BBD3-ADFEEDAF4E0E}" presName="L1TextContainer" presStyleLbl="revTx" presStyleIdx="13" presStyleCnt="14">
        <dgm:presLayoutVars>
          <dgm:chMax val="1"/>
          <dgm:chPref val="1"/>
          <dgm:bulletEnabled val="1"/>
        </dgm:presLayoutVars>
      </dgm:prSet>
      <dgm:spPr/>
    </dgm:pt>
    <dgm:pt modelId="{87E650F6-BE25-814D-B944-054F7FABE79D}" type="pres">
      <dgm:prSet presAssocID="{E9C4DD6E-8F5D-478E-BBD3-ADFEEDAF4E0E}" presName="ConnectLine" presStyleLbl="sibTrans1D1" presStyleIdx="6" presStyleCnt="7"/>
      <dgm:spPr>
        <a:noFill/>
        <a:ln w="12700" cap="flat" cmpd="sng" algn="ctr">
          <a:solidFill>
            <a:schemeClr val="accent2">
              <a:hueOff val="-1455363"/>
              <a:satOff val="-83928"/>
              <a:lumOff val="8628"/>
              <a:alphaOff val="0"/>
            </a:schemeClr>
          </a:solidFill>
          <a:prstDash val="dash"/>
          <a:miter lim="800000"/>
        </a:ln>
        <a:effectLst/>
      </dgm:spPr>
    </dgm:pt>
    <dgm:pt modelId="{C732618E-DBB4-6449-BC88-B91696A456F3}" type="pres">
      <dgm:prSet presAssocID="{E9C4DD6E-8F5D-478E-BBD3-ADFEEDAF4E0E}" presName="EmptyPlaceHolder" presStyleCnt="0"/>
      <dgm:spPr/>
    </dgm:pt>
  </dgm:ptLst>
  <dgm:cxnLst>
    <dgm:cxn modelId="{F9BA8600-ACCD-E341-AE3C-C639A2180DE8}" type="presOf" srcId="{CF1ACA79-BD43-4F7D-B02B-FF2A5CB9B35E}" destId="{4CBC0E20-847F-D64D-AAAD-BF13E321416D}" srcOrd="0" destOrd="0" presId="urn:microsoft.com/office/officeart/2017/3/layout/DropPinTimeline"/>
    <dgm:cxn modelId="{0CAC470B-405C-E548-BBB9-749041F915CE}" type="presOf" srcId="{7A70D5FA-DDAC-4642-BF3A-FED9D0039B34}" destId="{103C0EFC-B5B3-EF4B-A9DD-7D1AF4709DFE}" srcOrd="0" destOrd="0" presId="urn:microsoft.com/office/officeart/2017/3/layout/DropPinTimeline"/>
    <dgm:cxn modelId="{E3DFE10C-010A-B546-9BA3-5A3CF19F3453}" type="presOf" srcId="{62C78D07-333E-477C-97D5-718A2E72D5C9}" destId="{BA587E1B-7D2B-D848-B394-52186F4CD6B3}" srcOrd="0" destOrd="0" presId="urn:microsoft.com/office/officeart/2017/3/layout/DropPinTimeline"/>
    <dgm:cxn modelId="{F905052A-21FA-43F8-902B-91D134020DA9}" srcId="{6A32DF2E-E6B6-42B4-B991-05A95E3D3BDB}" destId="{981AF2D7-065D-42A5-922A-814EF6E7480C}" srcOrd="4" destOrd="0" parTransId="{6E4D1595-725C-4492-BC00-A94708FAE5C6}" sibTransId="{C79DF30C-295C-4D74-AA86-6E39CC8AB166}"/>
    <dgm:cxn modelId="{6346E32F-D89F-FA4D-85C8-E76F2CCF7D5F}" type="presOf" srcId="{8E695E2B-D7BD-4E11-B6CC-1F3E57F80958}" destId="{0DAE0A76-5452-544A-93B0-D5DF158AFF3F}" srcOrd="0" destOrd="0" presId="urn:microsoft.com/office/officeart/2017/3/layout/DropPinTimeline"/>
    <dgm:cxn modelId="{70E68039-19A9-4EAB-B20C-01CE00510A97}" srcId="{6A32DF2E-E6B6-42B4-B991-05A95E3D3BDB}" destId="{7A70D5FA-DDAC-4642-BF3A-FED9D0039B34}" srcOrd="0" destOrd="0" parTransId="{79962634-D27E-4979-A92F-E245DD6516B1}" sibTransId="{CC3758DB-813E-4930-9492-03A825EDCA86}"/>
    <dgm:cxn modelId="{811FF639-1228-EB4D-941B-4EE9C60D0BE4}" type="presOf" srcId="{9914E1EB-918D-49E2-8431-1CFDEE1A2E46}" destId="{DA7CFCD0-7230-9241-BCA4-05307E551284}" srcOrd="0" destOrd="0" presId="urn:microsoft.com/office/officeart/2017/3/layout/DropPinTimeline"/>
    <dgm:cxn modelId="{E082C441-B30B-4C74-BBAE-56DD7E46B2C3}" srcId="{E9C4DD6E-8F5D-478E-BBD3-ADFEEDAF4E0E}" destId="{8E695E2B-D7BD-4E11-B6CC-1F3E57F80958}" srcOrd="0" destOrd="0" parTransId="{B35BABC7-9830-4969-8EE9-C507F12C425D}" sibTransId="{5AC9E290-625D-4730-8623-DECAC72F0D3F}"/>
    <dgm:cxn modelId="{F6A85E42-3E8A-4F51-B228-7F9E8730F4DE}" srcId="{6A32DF2E-E6B6-42B4-B991-05A95E3D3BDB}" destId="{2277D7F9-C79E-455D-9815-C51C1DD85B41}" srcOrd="2" destOrd="0" parTransId="{CD2C1C9D-DCB4-4F6B-A5B7-BE57AF5CB34B}" sibTransId="{B66808A7-DE43-4393-95EB-B2262610525F}"/>
    <dgm:cxn modelId="{BFA5DD44-C173-4A2E-BFFA-3906F4A9E997}" srcId="{6A32DF2E-E6B6-42B4-B991-05A95E3D3BDB}" destId="{C36AB4DF-DF94-4934-A017-96744BE64971}" srcOrd="1" destOrd="0" parTransId="{41934C6B-A6C9-42A3-8A4E-3DD00D7DD551}" sibTransId="{B8F69FC7-0427-4D06-BD40-61325AF47850}"/>
    <dgm:cxn modelId="{69FAFB59-59D6-4A85-94E6-C28B2CE2F989}" srcId="{7A70D5FA-DDAC-4642-BF3A-FED9D0039B34}" destId="{CF1ACA79-BD43-4F7D-B02B-FF2A5CB9B35E}" srcOrd="0" destOrd="0" parTransId="{81759185-5A03-435C-9C56-C64427905449}" sibTransId="{61605352-9067-4310-B8FC-D590DD87ED48}"/>
    <dgm:cxn modelId="{1AD58F64-A83E-5F47-925E-0B6F0932E723}" type="presOf" srcId="{03AD495D-94F0-4FC0-B17B-54BD03710B09}" destId="{A46334C7-3CD8-FE46-B308-C8FC36CC70CE}" srcOrd="0" destOrd="0" presId="urn:microsoft.com/office/officeart/2017/3/layout/DropPinTimeline"/>
    <dgm:cxn modelId="{467FC866-E365-4CFE-BB0C-EB0FF7275275}" srcId="{62FDE18D-BF3C-4107-BD7F-1FB9D59142CC}" destId="{2EA78BA3-5669-49A4-B3DE-6CD6CC19D2E0}" srcOrd="0" destOrd="0" parTransId="{72E79AA3-13C1-499A-873A-DA4F00CB05A8}" sibTransId="{924F9E68-4F58-48F2-87CC-7EAA87D91DE0}"/>
    <dgm:cxn modelId="{DCA34882-7AAB-4A9B-862E-8B1FE8F1918F}" srcId="{C36AB4DF-DF94-4934-A017-96744BE64971}" destId="{03AD495D-94F0-4FC0-B17B-54BD03710B09}" srcOrd="0" destOrd="0" parTransId="{71B2C45E-71C4-4B82-99A8-523DA75C2E7C}" sibTransId="{BD83FAB2-AF41-4175-97C4-4446EE07EF9B}"/>
    <dgm:cxn modelId="{64860F96-0B55-4136-BE93-291DBE521D89}" srcId="{981AF2D7-065D-42A5-922A-814EF6E7480C}" destId="{F19FE582-CA79-4621-8649-B2B8E684BD59}" srcOrd="0" destOrd="0" parTransId="{ECE13993-9A95-49AA-B6F4-53ACC1548623}" sibTransId="{5AAEADBE-22E4-4AEA-8B02-317A0B2EB2ED}"/>
    <dgm:cxn modelId="{74C15896-A8DB-8D43-A231-D1CE32DB98C1}" type="presOf" srcId="{2EA78BA3-5669-49A4-B3DE-6CD6CC19D2E0}" destId="{840EDC08-9F13-1548-9F8A-CE356A2D8520}" srcOrd="0" destOrd="0" presId="urn:microsoft.com/office/officeart/2017/3/layout/DropPinTimeline"/>
    <dgm:cxn modelId="{415A32A8-FF08-403D-83AE-AF703A78C1F3}" srcId="{6A32DF2E-E6B6-42B4-B991-05A95E3D3BDB}" destId="{62C78D07-333E-477C-97D5-718A2E72D5C9}" srcOrd="5" destOrd="0" parTransId="{C3088D5F-8121-452E-8B92-B364EB0B86B4}" sibTransId="{41A3111B-0E7A-4C1C-B98D-2A977C9203DF}"/>
    <dgm:cxn modelId="{2FE658AE-54B1-44D9-AEB7-39491AF66268}" srcId="{62C78D07-333E-477C-97D5-718A2E72D5C9}" destId="{07688C0C-CB98-41E5-9834-71558A6048C2}" srcOrd="0" destOrd="0" parTransId="{8EE6C7C0-0D29-4BED-8D67-690B28BA6DB6}" sibTransId="{01ABD59C-2BF0-43D7-8A5E-A59B4D795577}"/>
    <dgm:cxn modelId="{B3FD9FBD-17C9-B843-BCB9-B83673F22C99}" type="presOf" srcId="{E9C4DD6E-8F5D-478E-BBD3-ADFEEDAF4E0E}" destId="{59337E6B-67DC-A949-8979-2947BB0D4A10}" srcOrd="0" destOrd="0" presId="urn:microsoft.com/office/officeart/2017/3/layout/DropPinTimeline"/>
    <dgm:cxn modelId="{F2AEEFCD-D8D2-6147-AED0-C5157FD4BE27}" type="presOf" srcId="{2277D7F9-C79E-455D-9815-C51C1DD85B41}" destId="{2CC6F877-BCA3-3945-995F-6F22374B0456}" srcOrd="0" destOrd="0" presId="urn:microsoft.com/office/officeart/2017/3/layout/DropPinTimeline"/>
    <dgm:cxn modelId="{CAF8DCD4-646A-AB45-AA1E-E160E8F6D737}" type="presOf" srcId="{6A32DF2E-E6B6-42B4-B991-05A95E3D3BDB}" destId="{90A836D2-F4B8-9A4D-8033-6DAB81E4F215}" srcOrd="0" destOrd="0" presId="urn:microsoft.com/office/officeart/2017/3/layout/DropPinTimeline"/>
    <dgm:cxn modelId="{74B042DA-8146-7541-8D30-21DA663EC4BD}" type="presOf" srcId="{07688C0C-CB98-41E5-9834-71558A6048C2}" destId="{CED04781-B6CE-4D4D-821F-414991E24637}" srcOrd="0" destOrd="0" presId="urn:microsoft.com/office/officeart/2017/3/layout/DropPinTimeline"/>
    <dgm:cxn modelId="{B37BBBE3-051D-D64B-991D-4149C0D868AD}" type="presOf" srcId="{62FDE18D-BF3C-4107-BD7F-1FB9D59142CC}" destId="{5F4991CD-3439-E64D-9433-466086473B02}" srcOrd="0" destOrd="0" presId="urn:microsoft.com/office/officeart/2017/3/layout/DropPinTimeline"/>
    <dgm:cxn modelId="{C914EBE4-14F3-4B4E-B696-5E8B730177FF}" srcId="{2277D7F9-C79E-455D-9815-C51C1DD85B41}" destId="{9914E1EB-918D-49E2-8431-1CFDEE1A2E46}" srcOrd="0" destOrd="0" parTransId="{65E56E56-D146-49B4-B6B0-76A18CA9DC88}" sibTransId="{176F7731-64FF-4DC8-A36A-B7F111DC417E}"/>
    <dgm:cxn modelId="{42616EEA-C4A8-4D4C-A003-44187F98B96A}" type="presOf" srcId="{F19FE582-CA79-4621-8649-B2B8E684BD59}" destId="{4A5D52B0-830F-E242-BC99-466319AC4EC0}" srcOrd="0" destOrd="0" presId="urn:microsoft.com/office/officeart/2017/3/layout/DropPinTimeline"/>
    <dgm:cxn modelId="{6AC2BAF3-571B-4A02-A019-47481A4817CA}" srcId="{6A32DF2E-E6B6-42B4-B991-05A95E3D3BDB}" destId="{E9C4DD6E-8F5D-478E-BBD3-ADFEEDAF4E0E}" srcOrd="6" destOrd="0" parTransId="{7C78016E-0EB4-4D97-9804-F25A8D373D8A}" sibTransId="{5C96B7E2-77E7-487A-B18F-A968EA2EEB8C}"/>
    <dgm:cxn modelId="{3B64F9F4-49B9-4DAD-A07F-4CB58FBE725A}" srcId="{6A32DF2E-E6B6-42B4-B991-05A95E3D3BDB}" destId="{62FDE18D-BF3C-4107-BD7F-1FB9D59142CC}" srcOrd="3" destOrd="0" parTransId="{763B4438-2C97-4C00-BB4C-600FA2941FDE}" sibTransId="{52713B10-9A12-4433-87EB-62826EAD6568}"/>
    <dgm:cxn modelId="{A14104F7-381E-1044-B20A-060BE099E155}" type="presOf" srcId="{981AF2D7-065D-42A5-922A-814EF6E7480C}" destId="{5AC4DD12-D19A-8E49-ABB4-533CF77E8C84}" srcOrd="0" destOrd="0" presId="urn:microsoft.com/office/officeart/2017/3/layout/DropPinTimeline"/>
    <dgm:cxn modelId="{D96750FB-4973-CD46-9C99-A7A0933ABAFC}" type="presOf" srcId="{C36AB4DF-DF94-4934-A017-96744BE64971}" destId="{26591556-A72A-5444-96B3-9C43242FCBA7}" srcOrd="0" destOrd="0" presId="urn:microsoft.com/office/officeart/2017/3/layout/DropPinTimeline"/>
    <dgm:cxn modelId="{A53C9488-E5CE-B845-83FE-5B70B240DF6E}" type="presParOf" srcId="{90A836D2-F4B8-9A4D-8033-6DAB81E4F215}" destId="{8ABA174B-CA0A-C448-8E8C-43D2D0292C4E}" srcOrd="0" destOrd="0" presId="urn:microsoft.com/office/officeart/2017/3/layout/DropPinTimeline"/>
    <dgm:cxn modelId="{A364B68B-08C3-F548-AB02-33A78EE74B06}" type="presParOf" srcId="{90A836D2-F4B8-9A4D-8033-6DAB81E4F215}" destId="{21268544-FFF3-4944-91C5-C6D51B43F42E}" srcOrd="1" destOrd="0" presId="urn:microsoft.com/office/officeart/2017/3/layout/DropPinTimeline"/>
    <dgm:cxn modelId="{3EE1BC31-E3CB-D945-9AA5-DB658721CA79}" type="presParOf" srcId="{21268544-FFF3-4944-91C5-C6D51B43F42E}" destId="{785F1B9F-A88D-E946-A9D3-E5DA00B17154}" srcOrd="0" destOrd="0" presId="urn:microsoft.com/office/officeart/2017/3/layout/DropPinTimeline"/>
    <dgm:cxn modelId="{F6D58A7B-521B-9E47-A2CA-0C66860D964E}" type="presParOf" srcId="{785F1B9F-A88D-E946-A9D3-E5DA00B17154}" destId="{2C26F1DF-E04A-8A47-903E-3EAFC9ED1152}" srcOrd="0" destOrd="0" presId="urn:microsoft.com/office/officeart/2017/3/layout/DropPinTimeline"/>
    <dgm:cxn modelId="{FDC9407C-A1C4-D34D-BBB2-445460A16433}" type="presParOf" srcId="{785F1B9F-A88D-E946-A9D3-E5DA00B17154}" destId="{7819EFAA-3BC8-0048-92D1-8AE589D6959A}" srcOrd="1" destOrd="0" presId="urn:microsoft.com/office/officeart/2017/3/layout/DropPinTimeline"/>
    <dgm:cxn modelId="{31147270-1890-2A4D-8BB4-45CC2667DF91}" type="presParOf" srcId="{7819EFAA-3BC8-0048-92D1-8AE589D6959A}" destId="{AB5FD2A3-C4F2-EF43-9689-9A7D10C34710}" srcOrd="0" destOrd="0" presId="urn:microsoft.com/office/officeart/2017/3/layout/DropPinTimeline"/>
    <dgm:cxn modelId="{1518F838-FB26-CE40-8FCB-63223545107A}" type="presParOf" srcId="{7819EFAA-3BC8-0048-92D1-8AE589D6959A}" destId="{35B265FD-7B6D-BA41-9211-E58DCA8437E8}" srcOrd="1" destOrd="0" presId="urn:microsoft.com/office/officeart/2017/3/layout/DropPinTimeline"/>
    <dgm:cxn modelId="{E00CB108-2B1A-694B-8526-7A3AB5AC593E}" type="presParOf" srcId="{785F1B9F-A88D-E946-A9D3-E5DA00B17154}" destId="{4CBC0E20-847F-D64D-AAAD-BF13E321416D}" srcOrd="2" destOrd="0" presId="urn:microsoft.com/office/officeart/2017/3/layout/DropPinTimeline"/>
    <dgm:cxn modelId="{69C975FC-428D-F640-A56C-70847F3B771B}" type="presParOf" srcId="{785F1B9F-A88D-E946-A9D3-E5DA00B17154}" destId="{103C0EFC-B5B3-EF4B-A9DD-7D1AF4709DFE}" srcOrd="3" destOrd="0" presId="urn:microsoft.com/office/officeart/2017/3/layout/DropPinTimeline"/>
    <dgm:cxn modelId="{FF03E40A-541A-5A4F-B0EB-63A5747529CC}" type="presParOf" srcId="{785F1B9F-A88D-E946-A9D3-E5DA00B17154}" destId="{663F9354-6C16-C642-A983-0461B93376B7}" srcOrd="4" destOrd="0" presId="urn:microsoft.com/office/officeart/2017/3/layout/DropPinTimeline"/>
    <dgm:cxn modelId="{D6714A78-5D5E-EF40-BBF3-53C876A9D645}" type="presParOf" srcId="{785F1B9F-A88D-E946-A9D3-E5DA00B17154}" destId="{04713EC8-D7F3-F344-9825-4BB9B582C6D9}" srcOrd="5" destOrd="0" presId="urn:microsoft.com/office/officeart/2017/3/layout/DropPinTimeline"/>
    <dgm:cxn modelId="{187CA67C-8668-FC44-A579-0D32B66D58CB}" type="presParOf" srcId="{21268544-FFF3-4944-91C5-C6D51B43F42E}" destId="{B2C6CC92-D461-2844-A178-67C1CDA5DF2D}" srcOrd="1" destOrd="0" presId="urn:microsoft.com/office/officeart/2017/3/layout/DropPinTimeline"/>
    <dgm:cxn modelId="{C41D68E8-6888-E64A-9664-57CBF14DAD75}" type="presParOf" srcId="{21268544-FFF3-4944-91C5-C6D51B43F42E}" destId="{5D7093C0-CDD7-2641-A8D5-F9E44ED1AD84}" srcOrd="2" destOrd="0" presId="urn:microsoft.com/office/officeart/2017/3/layout/DropPinTimeline"/>
    <dgm:cxn modelId="{63BB6EB0-08B7-DE47-812C-FC2912B7DCD4}" type="presParOf" srcId="{5D7093C0-CDD7-2641-A8D5-F9E44ED1AD84}" destId="{F09A3595-0B7B-214B-B226-AE42B85F274D}" srcOrd="0" destOrd="0" presId="urn:microsoft.com/office/officeart/2017/3/layout/DropPinTimeline"/>
    <dgm:cxn modelId="{064B41E1-C8DE-EE40-B404-A386EC9BCD80}" type="presParOf" srcId="{5D7093C0-CDD7-2641-A8D5-F9E44ED1AD84}" destId="{302F1064-E693-5C49-9C94-0359CA811E21}" srcOrd="1" destOrd="0" presId="urn:microsoft.com/office/officeart/2017/3/layout/DropPinTimeline"/>
    <dgm:cxn modelId="{EDCB1BE0-D4DF-1647-A4E5-C5C35ABDB1E0}" type="presParOf" srcId="{302F1064-E693-5C49-9C94-0359CA811E21}" destId="{9765C245-2CE6-EC40-B294-FF816C29BA9C}" srcOrd="0" destOrd="0" presId="urn:microsoft.com/office/officeart/2017/3/layout/DropPinTimeline"/>
    <dgm:cxn modelId="{EAFF7320-3D80-9042-B893-CD570E892D77}" type="presParOf" srcId="{302F1064-E693-5C49-9C94-0359CA811E21}" destId="{361264E0-1BB2-3E47-8590-F683080AE1AF}" srcOrd="1" destOrd="0" presId="urn:microsoft.com/office/officeart/2017/3/layout/DropPinTimeline"/>
    <dgm:cxn modelId="{788D6699-642E-B14F-A70A-823414BC364C}" type="presParOf" srcId="{5D7093C0-CDD7-2641-A8D5-F9E44ED1AD84}" destId="{A46334C7-3CD8-FE46-B308-C8FC36CC70CE}" srcOrd="2" destOrd="0" presId="urn:microsoft.com/office/officeart/2017/3/layout/DropPinTimeline"/>
    <dgm:cxn modelId="{BEA05BE9-BD6B-5F4E-9FD0-5FAA588F35C1}" type="presParOf" srcId="{5D7093C0-CDD7-2641-A8D5-F9E44ED1AD84}" destId="{26591556-A72A-5444-96B3-9C43242FCBA7}" srcOrd="3" destOrd="0" presId="urn:microsoft.com/office/officeart/2017/3/layout/DropPinTimeline"/>
    <dgm:cxn modelId="{C8948A1D-910B-2142-93AF-EBE156107914}" type="presParOf" srcId="{5D7093C0-CDD7-2641-A8D5-F9E44ED1AD84}" destId="{D97A31D6-81B5-DA40-ACC6-2FBFDD3EA3B8}" srcOrd="4" destOrd="0" presId="urn:microsoft.com/office/officeart/2017/3/layout/DropPinTimeline"/>
    <dgm:cxn modelId="{B298C304-E989-6045-86E4-C62AE8EE8DA5}" type="presParOf" srcId="{5D7093C0-CDD7-2641-A8D5-F9E44ED1AD84}" destId="{45823631-F461-C947-B327-C31A9415735C}" srcOrd="5" destOrd="0" presId="urn:microsoft.com/office/officeart/2017/3/layout/DropPinTimeline"/>
    <dgm:cxn modelId="{B32D05E3-3C4B-6D4F-9612-B0BE7EF12305}" type="presParOf" srcId="{21268544-FFF3-4944-91C5-C6D51B43F42E}" destId="{DB18A975-F741-5846-9A94-9CBFF406D394}" srcOrd="3" destOrd="0" presId="urn:microsoft.com/office/officeart/2017/3/layout/DropPinTimeline"/>
    <dgm:cxn modelId="{71DA970B-FA00-B443-A5E7-AB6364C0480E}" type="presParOf" srcId="{21268544-FFF3-4944-91C5-C6D51B43F42E}" destId="{A9A099A2-3153-F845-9CC2-31BAC4CCC22E}" srcOrd="4" destOrd="0" presId="urn:microsoft.com/office/officeart/2017/3/layout/DropPinTimeline"/>
    <dgm:cxn modelId="{71026942-7BBA-B34C-A931-B8BE1482AB65}" type="presParOf" srcId="{A9A099A2-3153-F845-9CC2-31BAC4CCC22E}" destId="{399605C2-5CAB-8840-9168-42888AD433DD}" srcOrd="0" destOrd="0" presId="urn:microsoft.com/office/officeart/2017/3/layout/DropPinTimeline"/>
    <dgm:cxn modelId="{E81AE9D0-DA23-1D47-BB21-6FF2F52CA972}" type="presParOf" srcId="{A9A099A2-3153-F845-9CC2-31BAC4CCC22E}" destId="{65BE1D05-F6FE-3141-95D0-BE56692EBDE1}" srcOrd="1" destOrd="0" presId="urn:microsoft.com/office/officeart/2017/3/layout/DropPinTimeline"/>
    <dgm:cxn modelId="{9DCA00D1-111E-414B-A3CC-2EFB9F7E27F4}" type="presParOf" srcId="{65BE1D05-F6FE-3141-95D0-BE56692EBDE1}" destId="{4F9E1403-F8F5-0040-BFA3-91A443A6CEA4}" srcOrd="0" destOrd="0" presId="urn:microsoft.com/office/officeart/2017/3/layout/DropPinTimeline"/>
    <dgm:cxn modelId="{D599EC43-EA20-4A49-BE20-B32AAB757821}" type="presParOf" srcId="{65BE1D05-F6FE-3141-95D0-BE56692EBDE1}" destId="{F37857E6-96D0-E64A-806D-BAEB036F835C}" srcOrd="1" destOrd="0" presId="urn:microsoft.com/office/officeart/2017/3/layout/DropPinTimeline"/>
    <dgm:cxn modelId="{9299805C-C456-A247-94F8-E6C341DE5C56}" type="presParOf" srcId="{A9A099A2-3153-F845-9CC2-31BAC4CCC22E}" destId="{DA7CFCD0-7230-9241-BCA4-05307E551284}" srcOrd="2" destOrd="0" presId="urn:microsoft.com/office/officeart/2017/3/layout/DropPinTimeline"/>
    <dgm:cxn modelId="{1599C200-AEA3-694F-BCD7-FD19D5034AEC}" type="presParOf" srcId="{A9A099A2-3153-F845-9CC2-31BAC4CCC22E}" destId="{2CC6F877-BCA3-3945-995F-6F22374B0456}" srcOrd="3" destOrd="0" presId="urn:microsoft.com/office/officeart/2017/3/layout/DropPinTimeline"/>
    <dgm:cxn modelId="{C70508DE-F863-B741-BF1D-7324EFDCE0A8}" type="presParOf" srcId="{A9A099A2-3153-F845-9CC2-31BAC4CCC22E}" destId="{6168FEB2-8F27-0A4B-B0E6-A8E0BDE93C7E}" srcOrd="4" destOrd="0" presId="urn:microsoft.com/office/officeart/2017/3/layout/DropPinTimeline"/>
    <dgm:cxn modelId="{0A805547-6A96-0647-9B48-3681F2BC3934}" type="presParOf" srcId="{A9A099A2-3153-F845-9CC2-31BAC4CCC22E}" destId="{BB43CC30-90AB-584D-B09E-E58C221820AF}" srcOrd="5" destOrd="0" presId="urn:microsoft.com/office/officeart/2017/3/layout/DropPinTimeline"/>
    <dgm:cxn modelId="{31E6FB61-40FD-BB4B-BBC3-06DA90929DE8}" type="presParOf" srcId="{21268544-FFF3-4944-91C5-C6D51B43F42E}" destId="{A93479EA-59B3-0349-A55C-8140B1F00BE4}" srcOrd="5" destOrd="0" presId="urn:microsoft.com/office/officeart/2017/3/layout/DropPinTimeline"/>
    <dgm:cxn modelId="{A0191E97-F25D-424B-9429-EF7A38772DF4}" type="presParOf" srcId="{21268544-FFF3-4944-91C5-C6D51B43F42E}" destId="{A44BBC98-972F-BB44-ADFE-DBF50CC5CE2E}" srcOrd="6" destOrd="0" presId="urn:microsoft.com/office/officeart/2017/3/layout/DropPinTimeline"/>
    <dgm:cxn modelId="{553A2911-BBED-3045-A4F0-1B693A0BDC42}" type="presParOf" srcId="{A44BBC98-972F-BB44-ADFE-DBF50CC5CE2E}" destId="{67A07575-EDAD-A845-9BF7-D8C166BF0FA0}" srcOrd="0" destOrd="0" presId="urn:microsoft.com/office/officeart/2017/3/layout/DropPinTimeline"/>
    <dgm:cxn modelId="{1F3A51E8-B668-5749-BF43-8D889A682351}" type="presParOf" srcId="{A44BBC98-972F-BB44-ADFE-DBF50CC5CE2E}" destId="{32715FEA-1429-2947-B0DD-698E03273E58}" srcOrd="1" destOrd="0" presId="urn:microsoft.com/office/officeart/2017/3/layout/DropPinTimeline"/>
    <dgm:cxn modelId="{3E10B909-3E45-1644-9125-9C60AB9B0A9F}" type="presParOf" srcId="{32715FEA-1429-2947-B0DD-698E03273E58}" destId="{4E789250-6A3C-A346-8003-6F118F580985}" srcOrd="0" destOrd="0" presId="urn:microsoft.com/office/officeart/2017/3/layout/DropPinTimeline"/>
    <dgm:cxn modelId="{46FE7006-8A47-9440-AE67-A3F824709A60}" type="presParOf" srcId="{32715FEA-1429-2947-B0DD-698E03273E58}" destId="{E9202737-3BC3-AD43-86D9-7A164679C48F}" srcOrd="1" destOrd="0" presId="urn:microsoft.com/office/officeart/2017/3/layout/DropPinTimeline"/>
    <dgm:cxn modelId="{CD452C04-1D50-074A-849E-726BB96D9C2A}" type="presParOf" srcId="{A44BBC98-972F-BB44-ADFE-DBF50CC5CE2E}" destId="{840EDC08-9F13-1548-9F8A-CE356A2D8520}" srcOrd="2" destOrd="0" presId="urn:microsoft.com/office/officeart/2017/3/layout/DropPinTimeline"/>
    <dgm:cxn modelId="{59AB52CE-E9E7-8B4B-BB2B-754E4A68E05B}" type="presParOf" srcId="{A44BBC98-972F-BB44-ADFE-DBF50CC5CE2E}" destId="{5F4991CD-3439-E64D-9433-466086473B02}" srcOrd="3" destOrd="0" presId="urn:microsoft.com/office/officeart/2017/3/layout/DropPinTimeline"/>
    <dgm:cxn modelId="{78FBC69D-2312-8E47-A561-7CA0C0F98A4E}" type="presParOf" srcId="{A44BBC98-972F-BB44-ADFE-DBF50CC5CE2E}" destId="{7AE79870-1B12-2E42-A275-4E83FA673F44}" srcOrd="4" destOrd="0" presId="urn:microsoft.com/office/officeart/2017/3/layout/DropPinTimeline"/>
    <dgm:cxn modelId="{E914DFF4-A56A-6B4D-A805-0B8C928A2FD4}" type="presParOf" srcId="{A44BBC98-972F-BB44-ADFE-DBF50CC5CE2E}" destId="{1EE51AE4-CF30-6549-8388-A66B74FEC9E6}" srcOrd="5" destOrd="0" presId="urn:microsoft.com/office/officeart/2017/3/layout/DropPinTimeline"/>
    <dgm:cxn modelId="{371AB9F9-1C63-CE4E-93D9-E9C9793EEEB3}" type="presParOf" srcId="{21268544-FFF3-4944-91C5-C6D51B43F42E}" destId="{020DD220-D2F6-944F-BF10-1B223A65C3F3}" srcOrd="7" destOrd="0" presId="urn:microsoft.com/office/officeart/2017/3/layout/DropPinTimeline"/>
    <dgm:cxn modelId="{4A11DABD-EA9E-4A4F-94A9-2AD5A77557DC}" type="presParOf" srcId="{21268544-FFF3-4944-91C5-C6D51B43F42E}" destId="{95C6E054-3FB8-FF44-97AE-DD2BBC1F5FDF}" srcOrd="8" destOrd="0" presId="urn:microsoft.com/office/officeart/2017/3/layout/DropPinTimeline"/>
    <dgm:cxn modelId="{AF88480A-2E5D-2848-9FE5-CC4F5B9507E1}" type="presParOf" srcId="{95C6E054-3FB8-FF44-97AE-DD2BBC1F5FDF}" destId="{B9A9447A-7B78-6B4B-AECA-EF0F5E47CD2B}" srcOrd="0" destOrd="0" presId="urn:microsoft.com/office/officeart/2017/3/layout/DropPinTimeline"/>
    <dgm:cxn modelId="{96158C80-3EC0-6A40-844C-A2B5BC3C680C}" type="presParOf" srcId="{95C6E054-3FB8-FF44-97AE-DD2BBC1F5FDF}" destId="{30A7FD21-6965-E340-A11F-51D0EC8B59D9}" srcOrd="1" destOrd="0" presId="urn:microsoft.com/office/officeart/2017/3/layout/DropPinTimeline"/>
    <dgm:cxn modelId="{7365054B-8B47-E64B-BDBB-F0DDEB0FDA2E}" type="presParOf" srcId="{30A7FD21-6965-E340-A11F-51D0EC8B59D9}" destId="{2EBAA6F6-DB8A-0D40-9106-60CAE03765DF}" srcOrd="0" destOrd="0" presId="urn:microsoft.com/office/officeart/2017/3/layout/DropPinTimeline"/>
    <dgm:cxn modelId="{A4ACADEB-6FB8-FF4E-B430-9DC47D8957F9}" type="presParOf" srcId="{30A7FD21-6965-E340-A11F-51D0EC8B59D9}" destId="{18E01E42-3188-414A-9254-DFD8ABC50F93}" srcOrd="1" destOrd="0" presId="urn:microsoft.com/office/officeart/2017/3/layout/DropPinTimeline"/>
    <dgm:cxn modelId="{151AB2D3-F2DD-A94D-BDB0-1B32904B24B2}" type="presParOf" srcId="{95C6E054-3FB8-FF44-97AE-DD2BBC1F5FDF}" destId="{4A5D52B0-830F-E242-BC99-466319AC4EC0}" srcOrd="2" destOrd="0" presId="urn:microsoft.com/office/officeart/2017/3/layout/DropPinTimeline"/>
    <dgm:cxn modelId="{409D7066-3BB9-D845-A534-DBBCDEBCDE0A}" type="presParOf" srcId="{95C6E054-3FB8-FF44-97AE-DD2BBC1F5FDF}" destId="{5AC4DD12-D19A-8E49-ABB4-533CF77E8C84}" srcOrd="3" destOrd="0" presId="urn:microsoft.com/office/officeart/2017/3/layout/DropPinTimeline"/>
    <dgm:cxn modelId="{DA8C987D-DCC4-CC45-A860-76CCC8E5F165}" type="presParOf" srcId="{95C6E054-3FB8-FF44-97AE-DD2BBC1F5FDF}" destId="{95917B8B-9DE5-EB47-851F-37CA33B88C5E}" srcOrd="4" destOrd="0" presId="urn:microsoft.com/office/officeart/2017/3/layout/DropPinTimeline"/>
    <dgm:cxn modelId="{D6A59571-32C7-4E46-9626-8A809B68F1EB}" type="presParOf" srcId="{95C6E054-3FB8-FF44-97AE-DD2BBC1F5FDF}" destId="{872EA663-9C89-A545-946C-B45997150AD8}" srcOrd="5" destOrd="0" presId="urn:microsoft.com/office/officeart/2017/3/layout/DropPinTimeline"/>
    <dgm:cxn modelId="{55E88CAA-7C73-E24C-992B-45CD3E97BB6D}" type="presParOf" srcId="{21268544-FFF3-4944-91C5-C6D51B43F42E}" destId="{6B060DF8-C42B-B74A-93B4-A95BDF58259F}" srcOrd="9" destOrd="0" presId="urn:microsoft.com/office/officeart/2017/3/layout/DropPinTimeline"/>
    <dgm:cxn modelId="{33869C6F-F32D-664D-BD76-0346A41D6467}" type="presParOf" srcId="{21268544-FFF3-4944-91C5-C6D51B43F42E}" destId="{6C71D1D6-7EB0-EB40-88C7-CA2EA43D59F9}" srcOrd="10" destOrd="0" presId="urn:microsoft.com/office/officeart/2017/3/layout/DropPinTimeline"/>
    <dgm:cxn modelId="{746039BA-5B91-3544-898F-2370DA78E725}" type="presParOf" srcId="{6C71D1D6-7EB0-EB40-88C7-CA2EA43D59F9}" destId="{A831B318-3DAC-8846-93E0-6079D2F1B004}" srcOrd="0" destOrd="0" presId="urn:microsoft.com/office/officeart/2017/3/layout/DropPinTimeline"/>
    <dgm:cxn modelId="{28B9B9A3-30D4-9A49-ABD7-F3519FBA30FE}" type="presParOf" srcId="{6C71D1D6-7EB0-EB40-88C7-CA2EA43D59F9}" destId="{97FAA939-8A65-9E40-9FC6-7A24904C4F6F}" srcOrd="1" destOrd="0" presId="urn:microsoft.com/office/officeart/2017/3/layout/DropPinTimeline"/>
    <dgm:cxn modelId="{3CECF492-7237-754E-9F92-15F393C74E0B}" type="presParOf" srcId="{97FAA939-8A65-9E40-9FC6-7A24904C4F6F}" destId="{0755024E-95C1-7C42-98DB-C7D26B59B311}" srcOrd="0" destOrd="0" presId="urn:microsoft.com/office/officeart/2017/3/layout/DropPinTimeline"/>
    <dgm:cxn modelId="{4AC8D0EC-D453-E545-9F6D-293D332EE098}" type="presParOf" srcId="{97FAA939-8A65-9E40-9FC6-7A24904C4F6F}" destId="{07DB0A2A-6C2F-564B-AB88-12D8431D83AB}" srcOrd="1" destOrd="0" presId="urn:microsoft.com/office/officeart/2017/3/layout/DropPinTimeline"/>
    <dgm:cxn modelId="{0E9BB05F-2773-A04F-885A-E3932C59BB01}" type="presParOf" srcId="{6C71D1D6-7EB0-EB40-88C7-CA2EA43D59F9}" destId="{CED04781-B6CE-4D4D-821F-414991E24637}" srcOrd="2" destOrd="0" presId="urn:microsoft.com/office/officeart/2017/3/layout/DropPinTimeline"/>
    <dgm:cxn modelId="{29858CBB-F277-7A44-BA3F-F5831FEB9A2D}" type="presParOf" srcId="{6C71D1D6-7EB0-EB40-88C7-CA2EA43D59F9}" destId="{BA587E1B-7D2B-D848-B394-52186F4CD6B3}" srcOrd="3" destOrd="0" presId="urn:microsoft.com/office/officeart/2017/3/layout/DropPinTimeline"/>
    <dgm:cxn modelId="{70217049-6B7D-544C-AA20-334E99E796F3}" type="presParOf" srcId="{6C71D1D6-7EB0-EB40-88C7-CA2EA43D59F9}" destId="{01D25231-152A-DF4E-AF8C-49D084A5562F}" srcOrd="4" destOrd="0" presId="urn:microsoft.com/office/officeart/2017/3/layout/DropPinTimeline"/>
    <dgm:cxn modelId="{3561BCE1-7327-3243-9431-A8DE127076EA}" type="presParOf" srcId="{6C71D1D6-7EB0-EB40-88C7-CA2EA43D59F9}" destId="{48CAC13B-95A8-8249-8FBD-BF117209D453}" srcOrd="5" destOrd="0" presId="urn:microsoft.com/office/officeart/2017/3/layout/DropPinTimeline"/>
    <dgm:cxn modelId="{75CA7DF6-EC58-1B4F-A4E3-B68259873096}" type="presParOf" srcId="{21268544-FFF3-4944-91C5-C6D51B43F42E}" destId="{A05AAA35-EC10-6B4A-9006-1F5F97B9A5F2}" srcOrd="11" destOrd="0" presId="urn:microsoft.com/office/officeart/2017/3/layout/DropPinTimeline"/>
    <dgm:cxn modelId="{3089CCA3-BD21-C14E-8865-04B0CA819B67}" type="presParOf" srcId="{21268544-FFF3-4944-91C5-C6D51B43F42E}" destId="{7069505A-E415-BC4A-9EDC-97F83D6119F8}" srcOrd="12" destOrd="0" presId="urn:microsoft.com/office/officeart/2017/3/layout/DropPinTimeline"/>
    <dgm:cxn modelId="{4BB3ACA6-13BA-084A-86B4-7AD5D443BEA5}" type="presParOf" srcId="{7069505A-E415-BC4A-9EDC-97F83D6119F8}" destId="{44E89039-CB18-9A42-9B49-79A519F05CB5}" srcOrd="0" destOrd="0" presId="urn:microsoft.com/office/officeart/2017/3/layout/DropPinTimeline"/>
    <dgm:cxn modelId="{60B8AA4A-9821-BE4C-A9F8-C2158B25639A}" type="presParOf" srcId="{7069505A-E415-BC4A-9EDC-97F83D6119F8}" destId="{F904C47E-866F-CB49-AC85-9104ED2DAC65}" srcOrd="1" destOrd="0" presId="urn:microsoft.com/office/officeart/2017/3/layout/DropPinTimeline"/>
    <dgm:cxn modelId="{1428D14D-8E8A-294C-971C-0E9319CD6DB3}" type="presParOf" srcId="{F904C47E-866F-CB49-AC85-9104ED2DAC65}" destId="{72C38048-323F-5C49-B2D1-56F39FF3ED8A}" srcOrd="0" destOrd="0" presId="urn:microsoft.com/office/officeart/2017/3/layout/DropPinTimeline"/>
    <dgm:cxn modelId="{34C5D754-370E-C644-86B8-D914536B49E9}" type="presParOf" srcId="{F904C47E-866F-CB49-AC85-9104ED2DAC65}" destId="{606919AA-6123-4F4E-98E8-C05979B809BD}" srcOrd="1" destOrd="0" presId="urn:microsoft.com/office/officeart/2017/3/layout/DropPinTimeline"/>
    <dgm:cxn modelId="{D928C7B5-202E-0544-B532-80B0BA2F0262}" type="presParOf" srcId="{7069505A-E415-BC4A-9EDC-97F83D6119F8}" destId="{0DAE0A76-5452-544A-93B0-D5DF158AFF3F}" srcOrd="2" destOrd="0" presId="urn:microsoft.com/office/officeart/2017/3/layout/DropPinTimeline"/>
    <dgm:cxn modelId="{F1FAE3C0-30AE-C34B-A313-34135E091A4C}" type="presParOf" srcId="{7069505A-E415-BC4A-9EDC-97F83D6119F8}" destId="{59337E6B-67DC-A949-8979-2947BB0D4A10}" srcOrd="3" destOrd="0" presId="urn:microsoft.com/office/officeart/2017/3/layout/DropPinTimeline"/>
    <dgm:cxn modelId="{0BAE716E-E7A6-DA40-A4CE-5E48D26ADA44}" type="presParOf" srcId="{7069505A-E415-BC4A-9EDC-97F83D6119F8}" destId="{87E650F6-BE25-814D-B944-054F7FABE79D}" srcOrd="4" destOrd="0" presId="urn:microsoft.com/office/officeart/2017/3/layout/DropPinTimeline"/>
    <dgm:cxn modelId="{28324116-FE46-F74E-86DE-FFBD7DC61959}" type="presParOf" srcId="{7069505A-E415-BC4A-9EDC-97F83D6119F8}" destId="{C732618E-DBB4-6449-BC88-B91696A456F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9C9449-8FCA-4974-A068-24C440670D21}"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CC39C8D0-3E9C-4AFC-B1A2-CF68CE608F08}">
      <dgm:prSet/>
      <dgm:spPr/>
      <dgm:t>
        <a:bodyPr/>
        <a:lstStyle/>
        <a:p>
          <a:pPr>
            <a:defRPr b="1"/>
          </a:pPr>
          <a:r>
            <a:rPr lang="en-US" dirty="0"/>
            <a:t>Dec. 2018</a:t>
          </a:r>
        </a:p>
      </dgm:t>
    </dgm:pt>
    <dgm:pt modelId="{19904547-7FA5-45DB-B086-93C7A8601A01}" type="parTrans" cxnId="{AF155BC5-00E0-464C-B991-88F364D26ADA}">
      <dgm:prSet/>
      <dgm:spPr/>
      <dgm:t>
        <a:bodyPr/>
        <a:lstStyle/>
        <a:p>
          <a:endParaRPr lang="en-US"/>
        </a:p>
      </dgm:t>
    </dgm:pt>
    <dgm:pt modelId="{50DA4D8E-A560-4F05-86FA-0F111E869A91}" type="sibTrans" cxnId="{AF155BC5-00E0-464C-B991-88F364D26ADA}">
      <dgm:prSet/>
      <dgm:spPr/>
      <dgm:t>
        <a:bodyPr/>
        <a:lstStyle/>
        <a:p>
          <a:endParaRPr lang="en-US"/>
        </a:p>
      </dgm:t>
    </dgm:pt>
    <dgm:pt modelId="{9EE27112-CDB8-4501-8B4D-25990920C710}">
      <dgm:prSet/>
      <dgm:spPr/>
      <dgm:t>
        <a:bodyPr/>
        <a:lstStyle/>
        <a:p>
          <a:r>
            <a:rPr lang="en-US" dirty="0"/>
            <a:t>Interim court injunction ordered people to stop preventing Coastal Gaslink from accessing the road and bridge</a:t>
          </a:r>
        </a:p>
      </dgm:t>
    </dgm:pt>
    <dgm:pt modelId="{5DA96D0C-B179-454F-BEB8-7E43A8D8D2CA}" type="parTrans" cxnId="{E143F266-790A-409B-8DD4-F78E80840079}">
      <dgm:prSet/>
      <dgm:spPr/>
      <dgm:t>
        <a:bodyPr/>
        <a:lstStyle/>
        <a:p>
          <a:endParaRPr lang="en-US"/>
        </a:p>
      </dgm:t>
    </dgm:pt>
    <dgm:pt modelId="{04E8737F-D107-4AE1-85E3-098F9ECDF5B4}" type="sibTrans" cxnId="{E143F266-790A-409B-8DD4-F78E80840079}">
      <dgm:prSet/>
      <dgm:spPr/>
      <dgm:t>
        <a:bodyPr/>
        <a:lstStyle/>
        <a:p>
          <a:endParaRPr lang="en-US"/>
        </a:p>
      </dgm:t>
    </dgm:pt>
    <dgm:pt modelId="{BCFF3D13-6E5F-4A88-9ACB-51AAEBFBADC4}">
      <dgm:prSet/>
      <dgm:spPr/>
      <dgm:t>
        <a:bodyPr/>
        <a:lstStyle/>
        <a:p>
          <a:pPr>
            <a:defRPr b="1"/>
          </a:pPr>
          <a:r>
            <a:rPr lang="en-US"/>
            <a:t>Dec. 2019</a:t>
          </a:r>
        </a:p>
      </dgm:t>
    </dgm:pt>
    <dgm:pt modelId="{ECE369F1-AD6E-4096-9ED5-27228A4A36D0}" type="parTrans" cxnId="{DD4790E6-3EA0-4F78-8F0F-220337E875E9}">
      <dgm:prSet/>
      <dgm:spPr/>
      <dgm:t>
        <a:bodyPr/>
        <a:lstStyle/>
        <a:p>
          <a:endParaRPr lang="en-US"/>
        </a:p>
      </dgm:t>
    </dgm:pt>
    <dgm:pt modelId="{90804460-B7E0-4684-80CD-9871AFC156AB}" type="sibTrans" cxnId="{DD4790E6-3EA0-4F78-8F0F-220337E875E9}">
      <dgm:prSet/>
      <dgm:spPr/>
      <dgm:t>
        <a:bodyPr/>
        <a:lstStyle/>
        <a:p>
          <a:endParaRPr lang="en-US"/>
        </a:p>
      </dgm:t>
    </dgm:pt>
    <dgm:pt modelId="{9DE29C31-DDD8-45EA-8F3D-03A04031F106}">
      <dgm:prSet/>
      <dgm:spPr/>
      <dgm:t>
        <a:bodyPr/>
        <a:lstStyle/>
        <a:p>
          <a:r>
            <a:rPr lang="en-US" dirty="0" err="1"/>
            <a:t>Gidimt’en</a:t>
          </a:r>
          <a:r>
            <a:rPr lang="en-US" dirty="0"/>
            <a:t> camp established, 20 km away from </a:t>
          </a:r>
          <a:r>
            <a:rPr lang="en-US" dirty="0" err="1"/>
            <a:t>Unist’ot’en</a:t>
          </a:r>
          <a:endParaRPr lang="en-US" dirty="0"/>
        </a:p>
      </dgm:t>
    </dgm:pt>
    <dgm:pt modelId="{C3F26D64-BEFC-48E8-9E02-837F6A205F8F}" type="parTrans" cxnId="{64903AF1-E196-45B0-BEDC-4A0826DD71AE}">
      <dgm:prSet/>
      <dgm:spPr/>
      <dgm:t>
        <a:bodyPr/>
        <a:lstStyle/>
        <a:p>
          <a:endParaRPr lang="en-US"/>
        </a:p>
      </dgm:t>
    </dgm:pt>
    <dgm:pt modelId="{AF93E271-2DD9-41F4-9C72-97A05787420F}" type="sibTrans" cxnId="{64903AF1-E196-45B0-BEDC-4A0826DD71AE}">
      <dgm:prSet/>
      <dgm:spPr/>
      <dgm:t>
        <a:bodyPr/>
        <a:lstStyle/>
        <a:p>
          <a:endParaRPr lang="en-US"/>
        </a:p>
      </dgm:t>
    </dgm:pt>
    <dgm:pt modelId="{6385F244-3743-4C3B-A53D-59F67A1C242D}">
      <dgm:prSet/>
      <dgm:spPr/>
      <dgm:t>
        <a:bodyPr/>
        <a:lstStyle/>
        <a:p>
          <a:pPr>
            <a:defRPr b="1"/>
          </a:pPr>
          <a:r>
            <a:rPr lang="en-US"/>
            <a:t>7 Jan. 2019</a:t>
          </a:r>
        </a:p>
      </dgm:t>
    </dgm:pt>
    <dgm:pt modelId="{A143F3F8-76E7-42E1-A2C4-57675E1699FD}" type="parTrans" cxnId="{58A8828F-E181-422B-90B6-8A8240C9AFA5}">
      <dgm:prSet/>
      <dgm:spPr/>
      <dgm:t>
        <a:bodyPr/>
        <a:lstStyle/>
        <a:p>
          <a:endParaRPr lang="en-US"/>
        </a:p>
      </dgm:t>
    </dgm:pt>
    <dgm:pt modelId="{DF853F6C-53B8-41A2-BF9F-94C58338513D}" type="sibTrans" cxnId="{58A8828F-E181-422B-90B6-8A8240C9AFA5}">
      <dgm:prSet/>
      <dgm:spPr/>
      <dgm:t>
        <a:bodyPr/>
        <a:lstStyle/>
        <a:p>
          <a:endParaRPr lang="en-US"/>
        </a:p>
      </dgm:t>
    </dgm:pt>
    <dgm:pt modelId="{17F676A9-063B-4163-9897-861A2610E6DB}">
      <dgm:prSet/>
      <dgm:spPr/>
      <dgm:t>
        <a:bodyPr/>
        <a:lstStyle/>
        <a:p>
          <a:r>
            <a:rPr lang="en-US"/>
            <a:t>RCMP raid the Gidimt’en camp, arresting 14 people</a:t>
          </a:r>
        </a:p>
      </dgm:t>
    </dgm:pt>
    <dgm:pt modelId="{D8F99EA3-959A-45E5-9AAF-1C14570267F4}" type="parTrans" cxnId="{CA2F9224-6428-4D00-A245-E20DE9CAD226}">
      <dgm:prSet/>
      <dgm:spPr/>
      <dgm:t>
        <a:bodyPr/>
        <a:lstStyle/>
        <a:p>
          <a:endParaRPr lang="en-US"/>
        </a:p>
      </dgm:t>
    </dgm:pt>
    <dgm:pt modelId="{E70A826D-172B-4FC1-BE71-CFAC8A6BCA18}" type="sibTrans" cxnId="{CA2F9224-6428-4D00-A245-E20DE9CAD226}">
      <dgm:prSet/>
      <dgm:spPr/>
      <dgm:t>
        <a:bodyPr/>
        <a:lstStyle/>
        <a:p>
          <a:endParaRPr lang="en-US"/>
        </a:p>
      </dgm:t>
    </dgm:pt>
    <dgm:pt modelId="{96D4B3E3-CF57-4563-9CD3-3D129F6B8C4F}">
      <dgm:prSet/>
      <dgm:spPr/>
      <dgm:t>
        <a:bodyPr/>
        <a:lstStyle/>
        <a:p>
          <a:pPr>
            <a:defRPr b="1"/>
          </a:pPr>
          <a:r>
            <a:rPr lang="en-US"/>
            <a:t>Jan. 2019</a:t>
          </a:r>
        </a:p>
      </dgm:t>
    </dgm:pt>
    <dgm:pt modelId="{0098BEBB-6503-485D-941B-B7A082B482F1}" type="parTrans" cxnId="{D04888A5-3F4B-4D04-9CE3-497F9768F297}">
      <dgm:prSet/>
      <dgm:spPr/>
      <dgm:t>
        <a:bodyPr/>
        <a:lstStyle/>
        <a:p>
          <a:endParaRPr lang="en-US"/>
        </a:p>
      </dgm:t>
    </dgm:pt>
    <dgm:pt modelId="{6563DF7A-E6BB-4349-AAF3-9A7039662FA3}" type="sibTrans" cxnId="{D04888A5-3F4B-4D04-9CE3-497F9768F297}">
      <dgm:prSet/>
      <dgm:spPr/>
      <dgm:t>
        <a:bodyPr/>
        <a:lstStyle/>
        <a:p>
          <a:endParaRPr lang="en-US"/>
        </a:p>
      </dgm:t>
    </dgm:pt>
    <dgm:pt modelId="{A2BA88BB-0B77-4935-8616-D1C5D0FDD7C2}">
      <dgm:prSet/>
      <dgm:spPr/>
      <dgm:t>
        <a:bodyPr/>
        <a:lstStyle/>
        <a:p>
          <a:r>
            <a:rPr lang="en-US" dirty="0"/>
            <a:t>Agreement between Hereditary Chiefs and RCMP to allow pipeline workers through</a:t>
          </a:r>
        </a:p>
      </dgm:t>
    </dgm:pt>
    <dgm:pt modelId="{0B3F5F43-F151-45C7-A035-4E6867EA10B5}" type="parTrans" cxnId="{0D002697-ECC5-4841-9C43-7EE951984123}">
      <dgm:prSet/>
      <dgm:spPr/>
      <dgm:t>
        <a:bodyPr/>
        <a:lstStyle/>
        <a:p>
          <a:endParaRPr lang="en-US"/>
        </a:p>
      </dgm:t>
    </dgm:pt>
    <dgm:pt modelId="{EC36938E-741C-4EA1-B6AA-2FA6F8EF5CB9}" type="sibTrans" cxnId="{0D002697-ECC5-4841-9C43-7EE951984123}">
      <dgm:prSet/>
      <dgm:spPr/>
      <dgm:t>
        <a:bodyPr/>
        <a:lstStyle/>
        <a:p>
          <a:endParaRPr lang="en-US"/>
        </a:p>
      </dgm:t>
    </dgm:pt>
    <dgm:pt modelId="{5E5A190E-DA16-4776-9AC5-5DFAA02B2EE7}">
      <dgm:prSet/>
      <dgm:spPr/>
      <dgm:t>
        <a:bodyPr/>
        <a:lstStyle/>
        <a:p>
          <a:pPr>
            <a:defRPr b="1"/>
          </a:pPr>
          <a:r>
            <a:rPr lang="en-US"/>
            <a:t>13 Feb. 2019</a:t>
          </a:r>
        </a:p>
      </dgm:t>
    </dgm:pt>
    <dgm:pt modelId="{27801793-1B6F-4FF9-B626-8206C675254A}" type="parTrans" cxnId="{6903C1B6-F50A-477A-8402-4E3C475D1ABD}">
      <dgm:prSet/>
      <dgm:spPr/>
      <dgm:t>
        <a:bodyPr/>
        <a:lstStyle/>
        <a:p>
          <a:endParaRPr lang="en-US"/>
        </a:p>
      </dgm:t>
    </dgm:pt>
    <dgm:pt modelId="{310FEE0E-FDBA-4B13-8097-7E0308706C28}" type="sibTrans" cxnId="{6903C1B6-F50A-477A-8402-4E3C475D1ABD}">
      <dgm:prSet/>
      <dgm:spPr/>
      <dgm:t>
        <a:bodyPr/>
        <a:lstStyle/>
        <a:p>
          <a:endParaRPr lang="en-US"/>
        </a:p>
      </dgm:t>
    </dgm:pt>
    <dgm:pt modelId="{505D06DC-4D69-4C87-B4FC-5D338FEEFE0B}">
      <dgm:prSet/>
      <dgm:spPr/>
      <dgm:t>
        <a:bodyPr/>
        <a:lstStyle/>
        <a:p>
          <a:r>
            <a:rPr lang="en-US"/>
            <a:t>Archaeological finds discovered</a:t>
          </a:r>
        </a:p>
      </dgm:t>
    </dgm:pt>
    <dgm:pt modelId="{9A7E07B4-4750-4BA2-A7BE-4B4560466DDB}" type="parTrans" cxnId="{58A917D1-CDEE-445C-96C8-CC27F60D475D}">
      <dgm:prSet/>
      <dgm:spPr/>
      <dgm:t>
        <a:bodyPr/>
        <a:lstStyle/>
        <a:p>
          <a:endParaRPr lang="en-US"/>
        </a:p>
      </dgm:t>
    </dgm:pt>
    <dgm:pt modelId="{A97A9E1B-B7B0-491C-86E4-C50DD5B6AEF8}" type="sibTrans" cxnId="{58A917D1-CDEE-445C-96C8-CC27F60D475D}">
      <dgm:prSet/>
      <dgm:spPr/>
      <dgm:t>
        <a:bodyPr/>
        <a:lstStyle/>
        <a:p>
          <a:endParaRPr lang="en-US"/>
        </a:p>
      </dgm:t>
    </dgm:pt>
    <dgm:pt modelId="{51FB908E-31FE-48E9-9A4D-64057FFE43FE}">
      <dgm:prSet/>
      <dgm:spPr/>
      <dgm:t>
        <a:bodyPr/>
        <a:lstStyle/>
        <a:p>
          <a:pPr>
            <a:defRPr b="1"/>
          </a:pPr>
          <a:r>
            <a:rPr lang="en-US" dirty="0"/>
            <a:t>31 Dec. 2019</a:t>
          </a:r>
        </a:p>
      </dgm:t>
    </dgm:pt>
    <dgm:pt modelId="{24D73F21-AC01-4073-A8A0-381CDA8AC2B7}" type="parTrans" cxnId="{743E7D06-4366-489E-AA11-A1E647063194}">
      <dgm:prSet/>
      <dgm:spPr/>
      <dgm:t>
        <a:bodyPr/>
        <a:lstStyle/>
        <a:p>
          <a:endParaRPr lang="en-US"/>
        </a:p>
      </dgm:t>
    </dgm:pt>
    <dgm:pt modelId="{4F486F8D-8825-454A-ADB6-BE66DDEF093D}" type="sibTrans" cxnId="{743E7D06-4366-489E-AA11-A1E647063194}">
      <dgm:prSet/>
      <dgm:spPr/>
      <dgm:t>
        <a:bodyPr/>
        <a:lstStyle/>
        <a:p>
          <a:endParaRPr lang="en-US"/>
        </a:p>
      </dgm:t>
    </dgm:pt>
    <dgm:pt modelId="{9A1AA3B1-48E5-472D-AEDE-5AAA0DB93B93}">
      <dgm:prSet/>
      <dgm:spPr/>
      <dgm:t>
        <a:bodyPr/>
        <a:lstStyle/>
        <a:p>
          <a:r>
            <a:rPr lang="en-US" dirty="0"/>
            <a:t>Judge rules that Coastal GasLink has all necessary approval to proceed, </a:t>
          </a:r>
          <a:r>
            <a:rPr lang="en-US" dirty="0" err="1"/>
            <a:t>Wet’suwet’en</a:t>
          </a:r>
          <a:r>
            <a:rPr lang="en-US" dirty="0"/>
            <a:t> defenders ordered to stop preventing them from accessing the site</a:t>
          </a:r>
        </a:p>
      </dgm:t>
    </dgm:pt>
    <dgm:pt modelId="{07CD9264-79E8-422E-8F24-941A241F230D}" type="parTrans" cxnId="{C2CE618C-C5D5-4BFC-814F-B284DD7F926C}">
      <dgm:prSet/>
      <dgm:spPr/>
      <dgm:t>
        <a:bodyPr/>
        <a:lstStyle/>
        <a:p>
          <a:endParaRPr lang="en-US"/>
        </a:p>
      </dgm:t>
    </dgm:pt>
    <dgm:pt modelId="{073A1396-5539-4D51-95A3-DA4A0603FECD}" type="sibTrans" cxnId="{C2CE618C-C5D5-4BFC-814F-B284DD7F926C}">
      <dgm:prSet/>
      <dgm:spPr/>
      <dgm:t>
        <a:bodyPr/>
        <a:lstStyle/>
        <a:p>
          <a:endParaRPr lang="en-US"/>
        </a:p>
      </dgm:t>
    </dgm:pt>
    <dgm:pt modelId="{64B89AC8-952C-1343-B7CA-1C2BCB704974}" type="pres">
      <dgm:prSet presAssocID="{229C9449-8FCA-4974-A068-24C440670D21}" presName="root" presStyleCnt="0">
        <dgm:presLayoutVars>
          <dgm:chMax/>
          <dgm:chPref/>
          <dgm:animLvl val="lvl"/>
        </dgm:presLayoutVars>
      </dgm:prSet>
      <dgm:spPr/>
    </dgm:pt>
    <dgm:pt modelId="{866F35CA-0098-374E-ABEF-59143A521C55}" type="pres">
      <dgm:prSet presAssocID="{229C9449-8FCA-4974-A068-24C440670D21}" presName="divider" presStyleLbl="fgAcc1" presStyleIdx="0" presStyleCnt="7"/>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9372E50C-AC2A-1746-B7A5-831C1DBC1C45}" type="pres">
      <dgm:prSet presAssocID="{229C9449-8FCA-4974-A068-24C440670D21}" presName="nodes" presStyleCnt="0">
        <dgm:presLayoutVars>
          <dgm:chMax/>
          <dgm:chPref/>
          <dgm:animLvl val="lvl"/>
        </dgm:presLayoutVars>
      </dgm:prSet>
      <dgm:spPr/>
    </dgm:pt>
    <dgm:pt modelId="{BA5BF260-50FE-FE49-8B20-BBC6F65B2D40}" type="pres">
      <dgm:prSet presAssocID="{CC39C8D0-3E9C-4AFC-B1A2-CF68CE608F08}" presName="composite" presStyleCnt="0"/>
      <dgm:spPr/>
    </dgm:pt>
    <dgm:pt modelId="{4DEB7A15-5373-7B45-BF43-B18CE8D5FE8C}" type="pres">
      <dgm:prSet presAssocID="{CC39C8D0-3E9C-4AFC-B1A2-CF68CE608F08}" presName="ConnectorPoint" presStyleLbl="lnNode1" presStyleIdx="0" presStyleCnt="6"/>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60F6615-395F-5E42-A8C4-7F21254EE9BE}" type="pres">
      <dgm:prSet presAssocID="{CC39C8D0-3E9C-4AFC-B1A2-CF68CE608F08}" presName="DropPinPlaceHolder" presStyleCnt="0"/>
      <dgm:spPr/>
    </dgm:pt>
    <dgm:pt modelId="{6D469C9D-CB41-1C44-A50F-681EF4519D99}" type="pres">
      <dgm:prSet presAssocID="{CC39C8D0-3E9C-4AFC-B1A2-CF68CE608F08}" presName="DropPin" presStyleLbl="alignNode1" presStyleIdx="0" presStyleCnt="6"/>
      <dgm:spPr/>
    </dgm:pt>
    <dgm:pt modelId="{7ABADDA9-3813-634F-AFB7-859B236C6407}" type="pres">
      <dgm:prSet presAssocID="{CC39C8D0-3E9C-4AFC-B1A2-CF68CE608F08}" presName="Ellipse" presStyleLbl="fgAcc1" presStyleIdx="1" presStyleCnt="7"/>
      <dgm:spPr>
        <a:solidFill>
          <a:schemeClr val="lt1">
            <a:alpha val="90000"/>
            <a:hueOff val="0"/>
            <a:satOff val="0"/>
            <a:lumOff val="0"/>
            <a:alphaOff val="0"/>
          </a:schemeClr>
        </a:solidFill>
        <a:ln w="12700" cap="flat" cmpd="sng" algn="ctr">
          <a:noFill/>
          <a:prstDash val="solid"/>
          <a:miter lim="800000"/>
        </a:ln>
        <a:effectLst/>
      </dgm:spPr>
    </dgm:pt>
    <dgm:pt modelId="{A82F2A63-09AB-C84C-8CF5-63DB252A8B72}" type="pres">
      <dgm:prSet presAssocID="{CC39C8D0-3E9C-4AFC-B1A2-CF68CE608F08}" presName="L2TextContainer" presStyleLbl="revTx" presStyleIdx="0" presStyleCnt="12">
        <dgm:presLayoutVars>
          <dgm:bulletEnabled val="1"/>
        </dgm:presLayoutVars>
      </dgm:prSet>
      <dgm:spPr/>
    </dgm:pt>
    <dgm:pt modelId="{7D8F80D5-431C-1749-8C56-011A5FB44FB1}" type="pres">
      <dgm:prSet presAssocID="{CC39C8D0-3E9C-4AFC-B1A2-CF68CE608F08}" presName="L1TextContainer" presStyleLbl="revTx" presStyleIdx="1" presStyleCnt="12">
        <dgm:presLayoutVars>
          <dgm:chMax val="1"/>
          <dgm:chPref val="1"/>
          <dgm:bulletEnabled val="1"/>
        </dgm:presLayoutVars>
      </dgm:prSet>
      <dgm:spPr/>
    </dgm:pt>
    <dgm:pt modelId="{EBCADFFA-55EC-DB45-AB33-E3EA3AED8C26}" type="pres">
      <dgm:prSet presAssocID="{CC39C8D0-3E9C-4AFC-B1A2-CF68CE608F08}" presName="ConnectLine" presStyleLbl="sibTrans1D1" presStyleIdx="0" presStyleCnt="6"/>
      <dgm:spPr>
        <a:noFill/>
        <a:ln w="12700" cap="flat" cmpd="sng" algn="ctr">
          <a:solidFill>
            <a:schemeClr val="accent2">
              <a:hueOff val="0"/>
              <a:satOff val="0"/>
              <a:lumOff val="0"/>
              <a:alphaOff val="0"/>
            </a:schemeClr>
          </a:solidFill>
          <a:prstDash val="dash"/>
          <a:miter lim="800000"/>
        </a:ln>
        <a:effectLst/>
      </dgm:spPr>
    </dgm:pt>
    <dgm:pt modelId="{32EB0AA5-16BE-724C-AE78-6D59B302507F}" type="pres">
      <dgm:prSet presAssocID="{CC39C8D0-3E9C-4AFC-B1A2-CF68CE608F08}" presName="EmptyPlaceHolder" presStyleCnt="0"/>
      <dgm:spPr/>
    </dgm:pt>
    <dgm:pt modelId="{1891B021-9FF0-7D4B-80C7-76C35D2BA2A0}" type="pres">
      <dgm:prSet presAssocID="{50DA4D8E-A560-4F05-86FA-0F111E869A91}" presName="spaceBetweenRectangles" presStyleCnt="0"/>
      <dgm:spPr/>
    </dgm:pt>
    <dgm:pt modelId="{00D8A5BB-DC7B-E548-AC51-AB78E9938251}" type="pres">
      <dgm:prSet presAssocID="{BCFF3D13-6E5F-4A88-9ACB-51AAEBFBADC4}" presName="composite" presStyleCnt="0"/>
      <dgm:spPr/>
    </dgm:pt>
    <dgm:pt modelId="{FDE7B4C2-4BEF-864D-B4C4-23FA4D9D8B03}" type="pres">
      <dgm:prSet presAssocID="{BCFF3D13-6E5F-4A88-9ACB-51AAEBFBADC4}" presName="ConnectorPoint" presStyleLbl="lnNode1" presStyleIdx="1" presStyleCnt="6"/>
      <dgm:spPr>
        <a:solidFill>
          <a:schemeClr val="accent2">
            <a:hueOff val="-291073"/>
            <a:satOff val="-16786"/>
            <a:lumOff val="1726"/>
            <a:alphaOff val="0"/>
          </a:schemeClr>
        </a:solidFill>
        <a:ln w="6350" cap="flat" cmpd="sng" algn="ctr">
          <a:solidFill>
            <a:schemeClr val="lt1">
              <a:hueOff val="0"/>
              <a:satOff val="0"/>
              <a:lumOff val="0"/>
              <a:alphaOff val="0"/>
            </a:schemeClr>
          </a:solidFill>
          <a:prstDash val="solid"/>
          <a:miter lim="800000"/>
        </a:ln>
        <a:effectLst/>
      </dgm:spPr>
    </dgm:pt>
    <dgm:pt modelId="{08C95755-5C45-BD43-8487-C4431375436D}" type="pres">
      <dgm:prSet presAssocID="{BCFF3D13-6E5F-4A88-9ACB-51AAEBFBADC4}" presName="DropPinPlaceHolder" presStyleCnt="0"/>
      <dgm:spPr/>
    </dgm:pt>
    <dgm:pt modelId="{17A3E46A-BE2D-3447-AB2A-FFFE0EEBB042}" type="pres">
      <dgm:prSet presAssocID="{BCFF3D13-6E5F-4A88-9ACB-51AAEBFBADC4}" presName="DropPin" presStyleLbl="alignNode1" presStyleIdx="1" presStyleCnt="6"/>
      <dgm:spPr/>
    </dgm:pt>
    <dgm:pt modelId="{C6D76629-E7A3-7646-A3D3-155735EBD5A2}" type="pres">
      <dgm:prSet presAssocID="{BCFF3D13-6E5F-4A88-9ACB-51AAEBFBADC4}" presName="Ellipse" presStyleLbl="fgAcc1" presStyleIdx="2" presStyleCnt="7"/>
      <dgm:spPr>
        <a:solidFill>
          <a:schemeClr val="lt1">
            <a:alpha val="90000"/>
            <a:hueOff val="0"/>
            <a:satOff val="0"/>
            <a:lumOff val="0"/>
            <a:alphaOff val="0"/>
          </a:schemeClr>
        </a:solidFill>
        <a:ln w="12700" cap="flat" cmpd="sng" algn="ctr">
          <a:noFill/>
          <a:prstDash val="solid"/>
          <a:miter lim="800000"/>
        </a:ln>
        <a:effectLst/>
      </dgm:spPr>
    </dgm:pt>
    <dgm:pt modelId="{C810682F-2500-4846-AB49-416D1FA8458D}" type="pres">
      <dgm:prSet presAssocID="{BCFF3D13-6E5F-4A88-9ACB-51AAEBFBADC4}" presName="L2TextContainer" presStyleLbl="revTx" presStyleIdx="2" presStyleCnt="12">
        <dgm:presLayoutVars>
          <dgm:bulletEnabled val="1"/>
        </dgm:presLayoutVars>
      </dgm:prSet>
      <dgm:spPr/>
    </dgm:pt>
    <dgm:pt modelId="{D4EFF29C-E154-894F-910A-4359D0A410F8}" type="pres">
      <dgm:prSet presAssocID="{BCFF3D13-6E5F-4A88-9ACB-51AAEBFBADC4}" presName="L1TextContainer" presStyleLbl="revTx" presStyleIdx="3" presStyleCnt="12">
        <dgm:presLayoutVars>
          <dgm:chMax val="1"/>
          <dgm:chPref val="1"/>
          <dgm:bulletEnabled val="1"/>
        </dgm:presLayoutVars>
      </dgm:prSet>
      <dgm:spPr/>
    </dgm:pt>
    <dgm:pt modelId="{609F157C-CEB3-994E-B7A3-DB2F900B022F}" type="pres">
      <dgm:prSet presAssocID="{BCFF3D13-6E5F-4A88-9ACB-51AAEBFBADC4}" presName="ConnectLine" presStyleLbl="sibTrans1D1" presStyleIdx="1" presStyleCnt="6"/>
      <dgm:spPr>
        <a:noFill/>
        <a:ln w="12700" cap="flat" cmpd="sng" algn="ctr">
          <a:solidFill>
            <a:schemeClr val="accent2">
              <a:hueOff val="-291073"/>
              <a:satOff val="-16786"/>
              <a:lumOff val="1726"/>
              <a:alphaOff val="0"/>
            </a:schemeClr>
          </a:solidFill>
          <a:prstDash val="dash"/>
          <a:miter lim="800000"/>
        </a:ln>
        <a:effectLst/>
      </dgm:spPr>
    </dgm:pt>
    <dgm:pt modelId="{311B3516-BAAA-0642-B152-E954F5DEB258}" type="pres">
      <dgm:prSet presAssocID="{BCFF3D13-6E5F-4A88-9ACB-51AAEBFBADC4}" presName="EmptyPlaceHolder" presStyleCnt="0"/>
      <dgm:spPr/>
    </dgm:pt>
    <dgm:pt modelId="{04A5FBD3-F859-2D43-9CA4-0417CAFFD818}" type="pres">
      <dgm:prSet presAssocID="{90804460-B7E0-4684-80CD-9871AFC156AB}" presName="spaceBetweenRectangles" presStyleCnt="0"/>
      <dgm:spPr/>
    </dgm:pt>
    <dgm:pt modelId="{73AF1079-25A7-FE42-B145-D4B43B26DEAB}" type="pres">
      <dgm:prSet presAssocID="{6385F244-3743-4C3B-A53D-59F67A1C242D}" presName="composite" presStyleCnt="0"/>
      <dgm:spPr/>
    </dgm:pt>
    <dgm:pt modelId="{88EEADEE-0B40-7A49-897F-174B5B8AFF88}" type="pres">
      <dgm:prSet presAssocID="{6385F244-3743-4C3B-A53D-59F67A1C242D}" presName="ConnectorPoint" presStyleLbl="lnNode1" presStyleIdx="2" presStyleCnt="6"/>
      <dgm:spPr>
        <a:solidFill>
          <a:schemeClr val="accent2">
            <a:hueOff val="-582145"/>
            <a:satOff val="-33571"/>
            <a:lumOff val="3451"/>
            <a:alphaOff val="0"/>
          </a:schemeClr>
        </a:solidFill>
        <a:ln w="6350" cap="flat" cmpd="sng" algn="ctr">
          <a:solidFill>
            <a:schemeClr val="lt1">
              <a:hueOff val="0"/>
              <a:satOff val="0"/>
              <a:lumOff val="0"/>
              <a:alphaOff val="0"/>
            </a:schemeClr>
          </a:solidFill>
          <a:prstDash val="solid"/>
          <a:miter lim="800000"/>
        </a:ln>
        <a:effectLst/>
      </dgm:spPr>
    </dgm:pt>
    <dgm:pt modelId="{D43679F6-9E00-1D49-BDD3-893AC4E18259}" type="pres">
      <dgm:prSet presAssocID="{6385F244-3743-4C3B-A53D-59F67A1C242D}" presName="DropPinPlaceHolder" presStyleCnt="0"/>
      <dgm:spPr/>
    </dgm:pt>
    <dgm:pt modelId="{6E34C2C6-AB8E-E440-A689-4D3BFE82A1D1}" type="pres">
      <dgm:prSet presAssocID="{6385F244-3743-4C3B-A53D-59F67A1C242D}" presName="DropPin" presStyleLbl="alignNode1" presStyleIdx="2" presStyleCnt="6"/>
      <dgm:spPr/>
    </dgm:pt>
    <dgm:pt modelId="{D4E8049C-E4D5-974A-9E6A-4F970D8A8CD7}" type="pres">
      <dgm:prSet presAssocID="{6385F244-3743-4C3B-A53D-59F67A1C242D}" presName="Ellipse" presStyleLbl="fgAcc1" presStyleIdx="3" presStyleCnt="7"/>
      <dgm:spPr>
        <a:solidFill>
          <a:schemeClr val="lt1">
            <a:alpha val="90000"/>
            <a:hueOff val="0"/>
            <a:satOff val="0"/>
            <a:lumOff val="0"/>
            <a:alphaOff val="0"/>
          </a:schemeClr>
        </a:solidFill>
        <a:ln w="12700" cap="flat" cmpd="sng" algn="ctr">
          <a:noFill/>
          <a:prstDash val="solid"/>
          <a:miter lim="800000"/>
        </a:ln>
        <a:effectLst/>
      </dgm:spPr>
    </dgm:pt>
    <dgm:pt modelId="{7D0B0E5B-42F4-554E-B766-30250AADFEE2}" type="pres">
      <dgm:prSet presAssocID="{6385F244-3743-4C3B-A53D-59F67A1C242D}" presName="L2TextContainer" presStyleLbl="revTx" presStyleIdx="4" presStyleCnt="12">
        <dgm:presLayoutVars>
          <dgm:bulletEnabled val="1"/>
        </dgm:presLayoutVars>
      </dgm:prSet>
      <dgm:spPr/>
    </dgm:pt>
    <dgm:pt modelId="{069BCA49-C3C9-3841-BB7D-9D5DF8CF7753}" type="pres">
      <dgm:prSet presAssocID="{6385F244-3743-4C3B-A53D-59F67A1C242D}" presName="L1TextContainer" presStyleLbl="revTx" presStyleIdx="5" presStyleCnt="12">
        <dgm:presLayoutVars>
          <dgm:chMax val="1"/>
          <dgm:chPref val="1"/>
          <dgm:bulletEnabled val="1"/>
        </dgm:presLayoutVars>
      </dgm:prSet>
      <dgm:spPr/>
    </dgm:pt>
    <dgm:pt modelId="{C638AB0B-E99F-FF4F-9524-24C0B0F0A8C4}" type="pres">
      <dgm:prSet presAssocID="{6385F244-3743-4C3B-A53D-59F67A1C242D}" presName="ConnectLine" presStyleLbl="sibTrans1D1" presStyleIdx="2" presStyleCnt="6"/>
      <dgm:spPr>
        <a:noFill/>
        <a:ln w="12700" cap="flat" cmpd="sng" algn="ctr">
          <a:solidFill>
            <a:schemeClr val="accent2">
              <a:hueOff val="-582145"/>
              <a:satOff val="-33571"/>
              <a:lumOff val="3451"/>
              <a:alphaOff val="0"/>
            </a:schemeClr>
          </a:solidFill>
          <a:prstDash val="dash"/>
          <a:miter lim="800000"/>
        </a:ln>
        <a:effectLst/>
      </dgm:spPr>
    </dgm:pt>
    <dgm:pt modelId="{7B61A4FC-18A2-7447-9F80-7422ACB4E7EC}" type="pres">
      <dgm:prSet presAssocID="{6385F244-3743-4C3B-A53D-59F67A1C242D}" presName="EmptyPlaceHolder" presStyleCnt="0"/>
      <dgm:spPr/>
    </dgm:pt>
    <dgm:pt modelId="{9AA55561-6772-E24F-BABA-E7D3F89E4F4B}" type="pres">
      <dgm:prSet presAssocID="{DF853F6C-53B8-41A2-BF9F-94C58338513D}" presName="spaceBetweenRectangles" presStyleCnt="0"/>
      <dgm:spPr/>
    </dgm:pt>
    <dgm:pt modelId="{E89D9800-8226-264D-91F5-3A6E4BA6BD5E}" type="pres">
      <dgm:prSet presAssocID="{96D4B3E3-CF57-4563-9CD3-3D129F6B8C4F}" presName="composite" presStyleCnt="0"/>
      <dgm:spPr/>
    </dgm:pt>
    <dgm:pt modelId="{CDCAEB1F-4B86-E440-9EC6-251313E09FC8}" type="pres">
      <dgm:prSet presAssocID="{96D4B3E3-CF57-4563-9CD3-3D129F6B8C4F}" presName="ConnectorPoint" presStyleLbl="lnNode1" presStyleIdx="3" presStyleCnt="6"/>
      <dgm:spPr>
        <a:solidFill>
          <a:schemeClr val="accent2">
            <a:hueOff val="-873218"/>
            <a:satOff val="-50357"/>
            <a:lumOff val="5177"/>
            <a:alphaOff val="0"/>
          </a:schemeClr>
        </a:solidFill>
        <a:ln w="6350" cap="flat" cmpd="sng" algn="ctr">
          <a:solidFill>
            <a:schemeClr val="lt1">
              <a:hueOff val="0"/>
              <a:satOff val="0"/>
              <a:lumOff val="0"/>
              <a:alphaOff val="0"/>
            </a:schemeClr>
          </a:solidFill>
          <a:prstDash val="solid"/>
          <a:miter lim="800000"/>
        </a:ln>
        <a:effectLst/>
      </dgm:spPr>
    </dgm:pt>
    <dgm:pt modelId="{B9BFD483-F440-F84C-9395-A1B1C9136304}" type="pres">
      <dgm:prSet presAssocID="{96D4B3E3-CF57-4563-9CD3-3D129F6B8C4F}" presName="DropPinPlaceHolder" presStyleCnt="0"/>
      <dgm:spPr/>
    </dgm:pt>
    <dgm:pt modelId="{74AE959A-5678-0147-A1EC-B35B25E0BE13}" type="pres">
      <dgm:prSet presAssocID="{96D4B3E3-CF57-4563-9CD3-3D129F6B8C4F}" presName="DropPin" presStyleLbl="alignNode1" presStyleIdx="3" presStyleCnt="6"/>
      <dgm:spPr/>
    </dgm:pt>
    <dgm:pt modelId="{84B2ABFF-3298-B345-AC2C-0EBC42C6C64F}" type="pres">
      <dgm:prSet presAssocID="{96D4B3E3-CF57-4563-9CD3-3D129F6B8C4F}" presName="Ellipse" presStyleLbl="fgAcc1" presStyleIdx="4" presStyleCnt="7"/>
      <dgm:spPr>
        <a:solidFill>
          <a:schemeClr val="lt1">
            <a:alpha val="90000"/>
            <a:hueOff val="0"/>
            <a:satOff val="0"/>
            <a:lumOff val="0"/>
            <a:alphaOff val="0"/>
          </a:schemeClr>
        </a:solidFill>
        <a:ln w="12700" cap="flat" cmpd="sng" algn="ctr">
          <a:noFill/>
          <a:prstDash val="solid"/>
          <a:miter lim="800000"/>
        </a:ln>
        <a:effectLst/>
      </dgm:spPr>
    </dgm:pt>
    <dgm:pt modelId="{A6A9E8C6-7043-8843-9D47-722BD7337155}" type="pres">
      <dgm:prSet presAssocID="{96D4B3E3-CF57-4563-9CD3-3D129F6B8C4F}" presName="L2TextContainer" presStyleLbl="revTx" presStyleIdx="6" presStyleCnt="12">
        <dgm:presLayoutVars>
          <dgm:bulletEnabled val="1"/>
        </dgm:presLayoutVars>
      </dgm:prSet>
      <dgm:spPr/>
    </dgm:pt>
    <dgm:pt modelId="{650095F5-550E-5C49-95EF-A465DEE6919A}" type="pres">
      <dgm:prSet presAssocID="{96D4B3E3-CF57-4563-9CD3-3D129F6B8C4F}" presName="L1TextContainer" presStyleLbl="revTx" presStyleIdx="7" presStyleCnt="12">
        <dgm:presLayoutVars>
          <dgm:chMax val="1"/>
          <dgm:chPref val="1"/>
          <dgm:bulletEnabled val="1"/>
        </dgm:presLayoutVars>
      </dgm:prSet>
      <dgm:spPr/>
    </dgm:pt>
    <dgm:pt modelId="{65DA1F05-AB8F-E04F-BEE5-BEEC32CD1327}" type="pres">
      <dgm:prSet presAssocID="{96D4B3E3-CF57-4563-9CD3-3D129F6B8C4F}" presName="ConnectLine" presStyleLbl="sibTrans1D1" presStyleIdx="3" presStyleCnt="6"/>
      <dgm:spPr>
        <a:noFill/>
        <a:ln w="12700" cap="flat" cmpd="sng" algn="ctr">
          <a:solidFill>
            <a:schemeClr val="accent2">
              <a:hueOff val="-873218"/>
              <a:satOff val="-50357"/>
              <a:lumOff val="5177"/>
              <a:alphaOff val="0"/>
            </a:schemeClr>
          </a:solidFill>
          <a:prstDash val="dash"/>
          <a:miter lim="800000"/>
        </a:ln>
        <a:effectLst/>
      </dgm:spPr>
    </dgm:pt>
    <dgm:pt modelId="{E7FE885D-485C-E54E-8505-FB7F458A4B56}" type="pres">
      <dgm:prSet presAssocID="{96D4B3E3-CF57-4563-9CD3-3D129F6B8C4F}" presName="EmptyPlaceHolder" presStyleCnt="0"/>
      <dgm:spPr/>
    </dgm:pt>
    <dgm:pt modelId="{450D39B9-63E3-5E42-9DC7-D86F62EC971F}" type="pres">
      <dgm:prSet presAssocID="{6563DF7A-E6BB-4349-AAF3-9A7039662FA3}" presName="spaceBetweenRectangles" presStyleCnt="0"/>
      <dgm:spPr/>
    </dgm:pt>
    <dgm:pt modelId="{9544715F-6ADC-EF45-9703-FC3E4B8A8F43}" type="pres">
      <dgm:prSet presAssocID="{5E5A190E-DA16-4776-9AC5-5DFAA02B2EE7}" presName="composite" presStyleCnt="0"/>
      <dgm:spPr/>
    </dgm:pt>
    <dgm:pt modelId="{0B847B29-796B-1749-9C8B-D704E8B1C4D0}" type="pres">
      <dgm:prSet presAssocID="{5E5A190E-DA16-4776-9AC5-5DFAA02B2EE7}" presName="ConnectorPoint" presStyleLbl="lnNode1" presStyleIdx="4" presStyleCnt="6"/>
      <dgm:spPr>
        <a:solidFill>
          <a:schemeClr val="accent2">
            <a:hueOff val="-1164290"/>
            <a:satOff val="-67142"/>
            <a:lumOff val="6902"/>
            <a:alphaOff val="0"/>
          </a:schemeClr>
        </a:solidFill>
        <a:ln w="6350" cap="flat" cmpd="sng" algn="ctr">
          <a:solidFill>
            <a:schemeClr val="lt1">
              <a:hueOff val="0"/>
              <a:satOff val="0"/>
              <a:lumOff val="0"/>
              <a:alphaOff val="0"/>
            </a:schemeClr>
          </a:solidFill>
          <a:prstDash val="solid"/>
          <a:miter lim="800000"/>
        </a:ln>
        <a:effectLst/>
      </dgm:spPr>
    </dgm:pt>
    <dgm:pt modelId="{1328E350-34DF-FF4F-8AC9-66B376467318}" type="pres">
      <dgm:prSet presAssocID="{5E5A190E-DA16-4776-9AC5-5DFAA02B2EE7}" presName="DropPinPlaceHolder" presStyleCnt="0"/>
      <dgm:spPr/>
    </dgm:pt>
    <dgm:pt modelId="{4D44EE7C-CA5E-6942-AF6D-C484E2B53D8E}" type="pres">
      <dgm:prSet presAssocID="{5E5A190E-DA16-4776-9AC5-5DFAA02B2EE7}" presName="DropPin" presStyleLbl="alignNode1" presStyleIdx="4" presStyleCnt="6"/>
      <dgm:spPr/>
    </dgm:pt>
    <dgm:pt modelId="{8DE16C0F-DC19-2342-8CE5-AA180B32C512}" type="pres">
      <dgm:prSet presAssocID="{5E5A190E-DA16-4776-9AC5-5DFAA02B2EE7}" presName="Ellipse" presStyleLbl="fgAcc1" presStyleIdx="5" presStyleCnt="7"/>
      <dgm:spPr>
        <a:solidFill>
          <a:schemeClr val="lt1">
            <a:alpha val="90000"/>
            <a:hueOff val="0"/>
            <a:satOff val="0"/>
            <a:lumOff val="0"/>
            <a:alphaOff val="0"/>
          </a:schemeClr>
        </a:solidFill>
        <a:ln w="12700" cap="flat" cmpd="sng" algn="ctr">
          <a:noFill/>
          <a:prstDash val="solid"/>
          <a:miter lim="800000"/>
        </a:ln>
        <a:effectLst/>
      </dgm:spPr>
    </dgm:pt>
    <dgm:pt modelId="{FE99A06B-2E32-B941-B3FD-58DF971FD583}" type="pres">
      <dgm:prSet presAssocID="{5E5A190E-DA16-4776-9AC5-5DFAA02B2EE7}" presName="L2TextContainer" presStyleLbl="revTx" presStyleIdx="8" presStyleCnt="12">
        <dgm:presLayoutVars>
          <dgm:bulletEnabled val="1"/>
        </dgm:presLayoutVars>
      </dgm:prSet>
      <dgm:spPr/>
    </dgm:pt>
    <dgm:pt modelId="{308DDDC7-CD6B-CC41-9D74-B8B4315C4DA8}" type="pres">
      <dgm:prSet presAssocID="{5E5A190E-DA16-4776-9AC5-5DFAA02B2EE7}" presName="L1TextContainer" presStyleLbl="revTx" presStyleIdx="9" presStyleCnt="12">
        <dgm:presLayoutVars>
          <dgm:chMax val="1"/>
          <dgm:chPref val="1"/>
          <dgm:bulletEnabled val="1"/>
        </dgm:presLayoutVars>
      </dgm:prSet>
      <dgm:spPr/>
    </dgm:pt>
    <dgm:pt modelId="{63094382-6362-5047-98D2-9436EE7B92D7}" type="pres">
      <dgm:prSet presAssocID="{5E5A190E-DA16-4776-9AC5-5DFAA02B2EE7}" presName="ConnectLine" presStyleLbl="sibTrans1D1" presStyleIdx="4" presStyleCnt="6"/>
      <dgm:spPr>
        <a:noFill/>
        <a:ln w="12700" cap="flat" cmpd="sng" algn="ctr">
          <a:solidFill>
            <a:schemeClr val="accent2">
              <a:hueOff val="-1164290"/>
              <a:satOff val="-67142"/>
              <a:lumOff val="6902"/>
              <a:alphaOff val="0"/>
            </a:schemeClr>
          </a:solidFill>
          <a:prstDash val="dash"/>
          <a:miter lim="800000"/>
        </a:ln>
        <a:effectLst/>
      </dgm:spPr>
    </dgm:pt>
    <dgm:pt modelId="{69269671-B37D-AA45-ADD8-F18D94B135D2}" type="pres">
      <dgm:prSet presAssocID="{5E5A190E-DA16-4776-9AC5-5DFAA02B2EE7}" presName="EmptyPlaceHolder" presStyleCnt="0"/>
      <dgm:spPr/>
    </dgm:pt>
    <dgm:pt modelId="{55042A6C-6D20-5743-BB0C-F90A402A31E4}" type="pres">
      <dgm:prSet presAssocID="{310FEE0E-FDBA-4B13-8097-7E0308706C28}" presName="spaceBetweenRectangles" presStyleCnt="0"/>
      <dgm:spPr/>
    </dgm:pt>
    <dgm:pt modelId="{4D6DE145-A382-3D49-8408-0546211BFC3D}" type="pres">
      <dgm:prSet presAssocID="{51FB908E-31FE-48E9-9A4D-64057FFE43FE}" presName="composite" presStyleCnt="0"/>
      <dgm:spPr/>
    </dgm:pt>
    <dgm:pt modelId="{6112D90D-E9F7-744A-9BF0-82340A0906FD}" type="pres">
      <dgm:prSet presAssocID="{51FB908E-31FE-48E9-9A4D-64057FFE43FE}" presName="ConnectorPoint" presStyleLbl="lnNode1" presStyleIdx="5" presStyleCnt="6"/>
      <dgm:spPr>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gm:spPr>
    </dgm:pt>
    <dgm:pt modelId="{9271C3E9-61BE-4E40-9497-765A237DB386}" type="pres">
      <dgm:prSet presAssocID="{51FB908E-31FE-48E9-9A4D-64057FFE43FE}" presName="DropPinPlaceHolder" presStyleCnt="0"/>
      <dgm:spPr/>
    </dgm:pt>
    <dgm:pt modelId="{35CAEFB0-70A4-594C-A4F7-98C4F7B17C62}" type="pres">
      <dgm:prSet presAssocID="{51FB908E-31FE-48E9-9A4D-64057FFE43FE}" presName="DropPin" presStyleLbl="alignNode1" presStyleIdx="5" presStyleCnt="6"/>
      <dgm:spPr/>
    </dgm:pt>
    <dgm:pt modelId="{DEA672CB-DD42-934F-8227-C34FD436DBB0}" type="pres">
      <dgm:prSet presAssocID="{51FB908E-31FE-48E9-9A4D-64057FFE43FE}" presName="Ellipse" presStyleLbl="fgAcc1" presStyleIdx="6" presStyleCnt="7"/>
      <dgm:spPr>
        <a:solidFill>
          <a:schemeClr val="lt1">
            <a:alpha val="90000"/>
            <a:hueOff val="0"/>
            <a:satOff val="0"/>
            <a:lumOff val="0"/>
            <a:alphaOff val="0"/>
          </a:schemeClr>
        </a:solidFill>
        <a:ln w="12700" cap="flat" cmpd="sng" algn="ctr">
          <a:noFill/>
          <a:prstDash val="solid"/>
          <a:miter lim="800000"/>
        </a:ln>
        <a:effectLst/>
      </dgm:spPr>
    </dgm:pt>
    <dgm:pt modelId="{E6D63DBA-D3A7-8F46-A0D6-D38AB0C694DE}" type="pres">
      <dgm:prSet presAssocID="{51FB908E-31FE-48E9-9A4D-64057FFE43FE}" presName="L2TextContainer" presStyleLbl="revTx" presStyleIdx="10" presStyleCnt="12">
        <dgm:presLayoutVars>
          <dgm:bulletEnabled val="1"/>
        </dgm:presLayoutVars>
      </dgm:prSet>
      <dgm:spPr/>
    </dgm:pt>
    <dgm:pt modelId="{A2877157-EED4-B943-9010-D50B650377F6}" type="pres">
      <dgm:prSet presAssocID="{51FB908E-31FE-48E9-9A4D-64057FFE43FE}" presName="L1TextContainer" presStyleLbl="revTx" presStyleIdx="11" presStyleCnt="12">
        <dgm:presLayoutVars>
          <dgm:chMax val="1"/>
          <dgm:chPref val="1"/>
          <dgm:bulletEnabled val="1"/>
        </dgm:presLayoutVars>
      </dgm:prSet>
      <dgm:spPr/>
    </dgm:pt>
    <dgm:pt modelId="{BED8857A-C147-F143-A765-4FA7EC9CDA47}" type="pres">
      <dgm:prSet presAssocID="{51FB908E-31FE-48E9-9A4D-64057FFE43FE}" presName="ConnectLine" presStyleLbl="sibTrans1D1" presStyleIdx="5" presStyleCnt="6"/>
      <dgm:spPr>
        <a:noFill/>
        <a:ln w="12700" cap="flat" cmpd="sng" algn="ctr">
          <a:solidFill>
            <a:schemeClr val="accent2">
              <a:hueOff val="-1455363"/>
              <a:satOff val="-83928"/>
              <a:lumOff val="8628"/>
              <a:alphaOff val="0"/>
            </a:schemeClr>
          </a:solidFill>
          <a:prstDash val="dash"/>
          <a:miter lim="800000"/>
        </a:ln>
        <a:effectLst/>
      </dgm:spPr>
    </dgm:pt>
    <dgm:pt modelId="{65D8F27D-3043-FD4A-8E2D-73DDEA1930A4}" type="pres">
      <dgm:prSet presAssocID="{51FB908E-31FE-48E9-9A4D-64057FFE43FE}" presName="EmptyPlaceHolder" presStyleCnt="0"/>
      <dgm:spPr/>
    </dgm:pt>
  </dgm:ptLst>
  <dgm:cxnLst>
    <dgm:cxn modelId="{743E7D06-4366-489E-AA11-A1E647063194}" srcId="{229C9449-8FCA-4974-A068-24C440670D21}" destId="{51FB908E-31FE-48E9-9A4D-64057FFE43FE}" srcOrd="5" destOrd="0" parTransId="{24D73F21-AC01-4073-A8A0-381CDA8AC2B7}" sibTransId="{4F486F8D-8825-454A-ADB6-BE66DDEF093D}"/>
    <dgm:cxn modelId="{4141D40A-3283-8745-8967-315A4945AC22}" type="presOf" srcId="{96D4B3E3-CF57-4563-9CD3-3D129F6B8C4F}" destId="{650095F5-550E-5C49-95EF-A465DEE6919A}" srcOrd="0" destOrd="0" presId="urn:microsoft.com/office/officeart/2017/3/layout/DropPinTimeline"/>
    <dgm:cxn modelId="{9A02840E-D97D-954C-95F3-3D8D7C7A99D8}" type="presOf" srcId="{17F676A9-063B-4163-9897-861A2610E6DB}" destId="{7D0B0E5B-42F4-554E-B766-30250AADFEE2}" srcOrd="0" destOrd="0" presId="urn:microsoft.com/office/officeart/2017/3/layout/DropPinTimeline"/>
    <dgm:cxn modelId="{CBC06810-2459-3242-B883-1E3775B6DC31}" type="presOf" srcId="{6385F244-3743-4C3B-A53D-59F67A1C242D}" destId="{069BCA49-C3C9-3841-BB7D-9D5DF8CF7753}" srcOrd="0" destOrd="0" presId="urn:microsoft.com/office/officeart/2017/3/layout/DropPinTimeline"/>
    <dgm:cxn modelId="{CA2F9224-6428-4D00-A245-E20DE9CAD226}" srcId="{6385F244-3743-4C3B-A53D-59F67A1C242D}" destId="{17F676A9-063B-4163-9897-861A2610E6DB}" srcOrd="0" destOrd="0" parTransId="{D8F99EA3-959A-45E5-9AAF-1C14570267F4}" sibTransId="{E70A826D-172B-4FC1-BE71-CFAC8A6BCA18}"/>
    <dgm:cxn modelId="{BBF4CF24-F318-4B44-9603-960954AEF30F}" type="presOf" srcId="{229C9449-8FCA-4974-A068-24C440670D21}" destId="{64B89AC8-952C-1343-B7CA-1C2BCB704974}" srcOrd="0" destOrd="0" presId="urn:microsoft.com/office/officeart/2017/3/layout/DropPinTimeline"/>
    <dgm:cxn modelId="{FB8C4628-12AA-9845-981A-A6BB3E9C7BA7}" type="presOf" srcId="{9A1AA3B1-48E5-472D-AEDE-5AAA0DB93B93}" destId="{E6D63DBA-D3A7-8F46-A0D6-D38AB0C694DE}" srcOrd="0" destOrd="0" presId="urn:microsoft.com/office/officeart/2017/3/layout/DropPinTimeline"/>
    <dgm:cxn modelId="{1205F651-01A0-9E46-BD0A-7F4B333BB43F}" type="presOf" srcId="{9EE27112-CDB8-4501-8B4D-25990920C710}" destId="{A82F2A63-09AB-C84C-8CF5-63DB252A8B72}" srcOrd="0" destOrd="0" presId="urn:microsoft.com/office/officeart/2017/3/layout/DropPinTimeline"/>
    <dgm:cxn modelId="{E143F266-790A-409B-8DD4-F78E80840079}" srcId="{CC39C8D0-3E9C-4AFC-B1A2-CF68CE608F08}" destId="{9EE27112-CDB8-4501-8B4D-25990920C710}" srcOrd="0" destOrd="0" parTransId="{5DA96D0C-B179-454F-BEB8-7E43A8D8D2CA}" sibTransId="{04E8737F-D107-4AE1-85E3-098F9ECDF5B4}"/>
    <dgm:cxn modelId="{9865F276-231F-D848-A5B1-358C0FAA268C}" type="presOf" srcId="{5E5A190E-DA16-4776-9AC5-5DFAA02B2EE7}" destId="{308DDDC7-CD6B-CC41-9D74-B8B4315C4DA8}" srcOrd="0" destOrd="0" presId="urn:microsoft.com/office/officeart/2017/3/layout/DropPinTimeline"/>
    <dgm:cxn modelId="{D66AB67C-5487-AA4D-8822-7AC6902EC770}" type="presOf" srcId="{CC39C8D0-3E9C-4AFC-B1A2-CF68CE608F08}" destId="{7D8F80D5-431C-1749-8C56-011A5FB44FB1}" srcOrd="0" destOrd="0" presId="urn:microsoft.com/office/officeart/2017/3/layout/DropPinTimeline"/>
    <dgm:cxn modelId="{C2CE618C-C5D5-4BFC-814F-B284DD7F926C}" srcId="{51FB908E-31FE-48E9-9A4D-64057FFE43FE}" destId="{9A1AA3B1-48E5-472D-AEDE-5AAA0DB93B93}" srcOrd="0" destOrd="0" parTransId="{07CD9264-79E8-422E-8F24-941A241F230D}" sibTransId="{073A1396-5539-4D51-95A3-DA4A0603FECD}"/>
    <dgm:cxn modelId="{58A8828F-E181-422B-90B6-8A8240C9AFA5}" srcId="{229C9449-8FCA-4974-A068-24C440670D21}" destId="{6385F244-3743-4C3B-A53D-59F67A1C242D}" srcOrd="2" destOrd="0" parTransId="{A143F3F8-76E7-42E1-A2C4-57675E1699FD}" sibTransId="{DF853F6C-53B8-41A2-BF9F-94C58338513D}"/>
    <dgm:cxn modelId="{0D002697-ECC5-4841-9C43-7EE951984123}" srcId="{96D4B3E3-CF57-4563-9CD3-3D129F6B8C4F}" destId="{A2BA88BB-0B77-4935-8616-D1C5D0FDD7C2}" srcOrd="0" destOrd="0" parTransId="{0B3F5F43-F151-45C7-A035-4E6867EA10B5}" sibTransId="{EC36938E-741C-4EA1-B6AA-2FA6F8EF5CB9}"/>
    <dgm:cxn modelId="{D04888A5-3F4B-4D04-9CE3-497F9768F297}" srcId="{229C9449-8FCA-4974-A068-24C440670D21}" destId="{96D4B3E3-CF57-4563-9CD3-3D129F6B8C4F}" srcOrd="3" destOrd="0" parTransId="{0098BEBB-6503-485D-941B-B7A082B482F1}" sibTransId="{6563DF7A-E6BB-4349-AAF3-9A7039662FA3}"/>
    <dgm:cxn modelId="{4299FCA6-EA69-354D-9DED-748D00564BDC}" type="presOf" srcId="{A2BA88BB-0B77-4935-8616-D1C5D0FDD7C2}" destId="{A6A9E8C6-7043-8843-9D47-722BD7337155}" srcOrd="0" destOrd="0" presId="urn:microsoft.com/office/officeart/2017/3/layout/DropPinTimeline"/>
    <dgm:cxn modelId="{C5D497AE-B0EA-B349-9FA8-C3F779629035}" type="presOf" srcId="{9DE29C31-DDD8-45EA-8F3D-03A04031F106}" destId="{C810682F-2500-4846-AB49-416D1FA8458D}" srcOrd="0" destOrd="0" presId="urn:microsoft.com/office/officeart/2017/3/layout/DropPinTimeline"/>
    <dgm:cxn modelId="{6903C1B6-F50A-477A-8402-4E3C475D1ABD}" srcId="{229C9449-8FCA-4974-A068-24C440670D21}" destId="{5E5A190E-DA16-4776-9AC5-5DFAA02B2EE7}" srcOrd="4" destOrd="0" parTransId="{27801793-1B6F-4FF9-B626-8206C675254A}" sibTransId="{310FEE0E-FDBA-4B13-8097-7E0308706C28}"/>
    <dgm:cxn modelId="{CAC442BB-F905-B047-9B0F-736F2BC308F7}" type="presOf" srcId="{505D06DC-4D69-4C87-B4FC-5D338FEEFE0B}" destId="{FE99A06B-2E32-B941-B3FD-58DF971FD583}" srcOrd="0" destOrd="0" presId="urn:microsoft.com/office/officeart/2017/3/layout/DropPinTimeline"/>
    <dgm:cxn modelId="{3617EEC3-06F0-B44E-A262-1D83A08D065D}" type="presOf" srcId="{51FB908E-31FE-48E9-9A4D-64057FFE43FE}" destId="{A2877157-EED4-B943-9010-D50B650377F6}" srcOrd="0" destOrd="0" presId="urn:microsoft.com/office/officeart/2017/3/layout/DropPinTimeline"/>
    <dgm:cxn modelId="{AF155BC5-00E0-464C-B991-88F364D26ADA}" srcId="{229C9449-8FCA-4974-A068-24C440670D21}" destId="{CC39C8D0-3E9C-4AFC-B1A2-CF68CE608F08}" srcOrd="0" destOrd="0" parTransId="{19904547-7FA5-45DB-B086-93C7A8601A01}" sibTransId="{50DA4D8E-A560-4F05-86FA-0F111E869A91}"/>
    <dgm:cxn modelId="{58A917D1-CDEE-445C-96C8-CC27F60D475D}" srcId="{5E5A190E-DA16-4776-9AC5-5DFAA02B2EE7}" destId="{505D06DC-4D69-4C87-B4FC-5D338FEEFE0B}" srcOrd="0" destOrd="0" parTransId="{9A7E07B4-4750-4BA2-A7BE-4B4560466DDB}" sibTransId="{A97A9E1B-B7B0-491C-86E4-C50DD5B6AEF8}"/>
    <dgm:cxn modelId="{DD4790E6-3EA0-4F78-8F0F-220337E875E9}" srcId="{229C9449-8FCA-4974-A068-24C440670D21}" destId="{BCFF3D13-6E5F-4A88-9ACB-51AAEBFBADC4}" srcOrd="1" destOrd="0" parTransId="{ECE369F1-AD6E-4096-9ED5-27228A4A36D0}" sibTransId="{90804460-B7E0-4684-80CD-9871AFC156AB}"/>
    <dgm:cxn modelId="{1C66EAEC-8FAD-044B-9D72-CAE02865BDA1}" type="presOf" srcId="{BCFF3D13-6E5F-4A88-9ACB-51AAEBFBADC4}" destId="{D4EFF29C-E154-894F-910A-4359D0A410F8}" srcOrd="0" destOrd="0" presId="urn:microsoft.com/office/officeart/2017/3/layout/DropPinTimeline"/>
    <dgm:cxn modelId="{64903AF1-E196-45B0-BEDC-4A0826DD71AE}" srcId="{BCFF3D13-6E5F-4A88-9ACB-51AAEBFBADC4}" destId="{9DE29C31-DDD8-45EA-8F3D-03A04031F106}" srcOrd="0" destOrd="0" parTransId="{C3F26D64-BEFC-48E8-9E02-837F6A205F8F}" sibTransId="{AF93E271-2DD9-41F4-9C72-97A05787420F}"/>
    <dgm:cxn modelId="{6BA34B01-387C-2F4F-A007-ACBE6A4B6532}" type="presParOf" srcId="{64B89AC8-952C-1343-B7CA-1C2BCB704974}" destId="{866F35CA-0098-374E-ABEF-59143A521C55}" srcOrd="0" destOrd="0" presId="urn:microsoft.com/office/officeart/2017/3/layout/DropPinTimeline"/>
    <dgm:cxn modelId="{4D541634-7837-ED40-849F-FD4F48FDF8E0}" type="presParOf" srcId="{64B89AC8-952C-1343-B7CA-1C2BCB704974}" destId="{9372E50C-AC2A-1746-B7A5-831C1DBC1C45}" srcOrd="1" destOrd="0" presId="urn:microsoft.com/office/officeart/2017/3/layout/DropPinTimeline"/>
    <dgm:cxn modelId="{A17FE00F-E294-B74E-9E34-E815320FC91E}" type="presParOf" srcId="{9372E50C-AC2A-1746-B7A5-831C1DBC1C45}" destId="{BA5BF260-50FE-FE49-8B20-BBC6F65B2D40}" srcOrd="0" destOrd="0" presId="urn:microsoft.com/office/officeart/2017/3/layout/DropPinTimeline"/>
    <dgm:cxn modelId="{1CAB7D8C-557E-7544-8F80-1E68F9086558}" type="presParOf" srcId="{BA5BF260-50FE-FE49-8B20-BBC6F65B2D40}" destId="{4DEB7A15-5373-7B45-BF43-B18CE8D5FE8C}" srcOrd="0" destOrd="0" presId="urn:microsoft.com/office/officeart/2017/3/layout/DropPinTimeline"/>
    <dgm:cxn modelId="{BB0F9C92-9839-004B-BD1C-F7D5AE43E09D}" type="presParOf" srcId="{BA5BF260-50FE-FE49-8B20-BBC6F65B2D40}" destId="{560F6615-395F-5E42-A8C4-7F21254EE9BE}" srcOrd="1" destOrd="0" presId="urn:microsoft.com/office/officeart/2017/3/layout/DropPinTimeline"/>
    <dgm:cxn modelId="{EA6AB72D-81DD-594A-8935-DC7FD9029DBF}" type="presParOf" srcId="{560F6615-395F-5E42-A8C4-7F21254EE9BE}" destId="{6D469C9D-CB41-1C44-A50F-681EF4519D99}" srcOrd="0" destOrd="0" presId="urn:microsoft.com/office/officeart/2017/3/layout/DropPinTimeline"/>
    <dgm:cxn modelId="{4EA53967-2BD7-7242-A141-B28F52CDFAAF}" type="presParOf" srcId="{560F6615-395F-5E42-A8C4-7F21254EE9BE}" destId="{7ABADDA9-3813-634F-AFB7-859B236C6407}" srcOrd="1" destOrd="0" presId="urn:microsoft.com/office/officeart/2017/3/layout/DropPinTimeline"/>
    <dgm:cxn modelId="{06DA8ED3-E0BA-E841-A11B-1DF31EB3F7AA}" type="presParOf" srcId="{BA5BF260-50FE-FE49-8B20-BBC6F65B2D40}" destId="{A82F2A63-09AB-C84C-8CF5-63DB252A8B72}" srcOrd="2" destOrd="0" presId="urn:microsoft.com/office/officeart/2017/3/layout/DropPinTimeline"/>
    <dgm:cxn modelId="{281EECA6-8F5A-0D47-8333-82751D7CFE6B}" type="presParOf" srcId="{BA5BF260-50FE-FE49-8B20-BBC6F65B2D40}" destId="{7D8F80D5-431C-1749-8C56-011A5FB44FB1}" srcOrd="3" destOrd="0" presId="urn:microsoft.com/office/officeart/2017/3/layout/DropPinTimeline"/>
    <dgm:cxn modelId="{BA41AD22-4E7D-1141-B388-77E44D85C3CC}" type="presParOf" srcId="{BA5BF260-50FE-FE49-8B20-BBC6F65B2D40}" destId="{EBCADFFA-55EC-DB45-AB33-E3EA3AED8C26}" srcOrd="4" destOrd="0" presId="urn:microsoft.com/office/officeart/2017/3/layout/DropPinTimeline"/>
    <dgm:cxn modelId="{B2E38883-40FC-9845-A404-35799F72C329}" type="presParOf" srcId="{BA5BF260-50FE-FE49-8B20-BBC6F65B2D40}" destId="{32EB0AA5-16BE-724C-AE78-6D59B302507F}" srcOrd="5" destOrd="0" presId="urn:microsoft.com/office/officeart/2017/3/layout/DropPinTimeline"/>
    <dgm:cxn modelId="{7F799618-4CF2-AC48-B9BB-8E8048BBE906}" type="presParOf" srcId="{9372E50C-AC2A-1746-B7A5-831C1DBC1C45}" destId="{1891B021-9FF0-7D4B-80C7-76C35D2BA2A0}" srcOrd="1" destOrd="0" presId="urn:microsoft.com/office/officeart/2017/3/layout/DropPinTimeline"/>
    <dgm:cxn modelId="{D8F1B935-0038-0B4D-8757-3E1C364F806C}" type="presParOf" srcId="{9372E50C-AC2A-1746-B7A5-831C1DBC1C45}" destId="{00D8A5BB-DC7B-E548-AC51-AB78E9938251}" srcOrd="2" destOrd="0" presId="urn:microsoft.com/office/officeart/2017/3/layout/DropPinTimeline"/>
    <dgm:cxn modelId="{571F268C-9573-A640-934F-9F5B176053A6}" type="presParOf" srcId="{00D8A5BB-DC7B-E548-AC51-AB78E9938251}" destId="{FDE7B4C2-4BEF-864D-B4C4-23FA4D9D8B03}" srcOrd="0" destOrd="0" presId="urn:microsoft.com/office/officeart/2017/3/layout/DropPinTimeline"/>
    <dgm:cxn modelId="{FD24BA81-0644-4843-AA60-2D655386F9B4}" type="presParOf" srcId="{00D8A5BB-DC7B-E548-AC51-AB78E9938251}" destId="{08C95755-5C45-BD43-8487-C4431375436D}" srcOrd="1" destOrd="0" presId="urn:microsoft.com/office/officeart/2017/3/layout/DropPinTimeline"/>
    <dgm:cxn modelId="{38CF8BC4-9951-AF4D-99D5-8267738A71FA}" type="presParOf" srcId="{08C95755-5C45-BD43-8487-C4431375436D}" destId="{17A3E46A-BE2D-3447-AB2A-FFFE0EEBB042}" srcOrd="0" destOrd="0" presId="urn:microsoft.com/office/officeart/2017/3/layout/DropPinTimeline"/>
    <dgm:cxn modelId="{4ED06E99-672E-D74F-BA39-E9B165839BAF}" type="presParOf" srcId="{08C95755-5C45-BD43-8487-C4431375436D}" destId="{C6D76629-E7A3-7646-A3D3-155735EBD5A2}" srcOrd="1" destOrd="0" presId="urn:microsoft.com/office/officeart/2017/3/layout/DropPinTimeline"/>
    <dgm:cxn modelId="{1C31E26C-3DC0-5C4C-A8C5-7D8F54F832C5}" type="presParOf" srcId="{00D8A5BB-DC7B-E548-AC51-AB78E9938251}" destId="{C810682F-2500-4846-AB49-416D1FA8458D}" srcOrd="2" destOrd="0" presId="urn:microsoft.com/office/officeart/2017/3/layout/DropPinTimeline"/>
    <dgm:cxn modelId="{6F6EFD85-4B06-3A41-8644-07D4E29F6F27}" type="presParOf" srcId="{00D8A5BB-DC7B-E548-AC51-AB78E9938251}" destId="{D4EFF29C-E154-894F-910A-4359D0A410F8}" srcOrd="3" destOrd="0" presId="urn:microsoft.com/office/officeart/2017/3/layout/DropPinTimeline"/>
    <dgm:cxn modelId="{978DF6D8-C527-2942-BF24-76E96095D6DE}" type="presParOf" srcId="{00D8A5BB-DC7B-E548-AC51-AB78E9938251}" destId="{609F157C-CEB3-994E-B7A3-DB2F900B022F}" srcOrd="4" destOrd="0" presId="urn:microsoft.com/office/officeart/2017/3/layout/DropPinTimeline"/>
    <dgm:cxn modelId="{7EC6C432-E9F3-DD41-A65D-2B5936EEF33C}" type="presParOf" srcId="{00D8A5BB-DC7B-E548-AC51-AB78E9938251}" destId="{311B3516-BAAA-0642-B152-E954F5DEB258}" srcOrd="5" destOrd="0" presId="urn:microsoft.com/office/officeart/2017/3/layout/DropPinTimeline"/>
    <dgm:cxn modelId="{7C49AD1E-5DE1-9D43-9172-62E32DD4B6AB}" type="presParOf" srcId="{9372E50C-AC2A-1746-B7A5-831C1DBC1C45}" destId="{04A5FBD3-F859-2D43-9CA4-0417CAFFD818}" srcOrd="3" destOrd="0" presId="urn:microsoft.com/office/officeart/2017/3/layout/DropPinTimeline"/>
    <dgm:cxn modelId="{75DCAAB5-3D4F-944B-8D85-82EF2A01F8D8}" type="presParOf" srcId="{9372E50C-AC2A-1746-B7A5-831C1DBC1C45}" destId="{73AF1079-25A7-FE42-B145-D4B43B26DEAB}" srcOrd="4" destOrd="0" presId="urn:microsoft.com/office/officeart/2017/3/layout/DropPinTimeline"/>
    <dgm:cxn modelId="{5201774F-E630-F048-840C-DE3E2E691071}" type="presParOf" srcId="{73AF1079-25A7-FE42-B145-D4B43B26DEAB}" destId="{88EEADEE-0B40-7A49-897F-174B5B8AFF88}" srcOrd="0" destOrd="0" presId="urn:microsoft.com/office/officeart/2017/3/layout/DropPinTimeline"/>
    <dgm:cxn modelId="{515960B3-92DF-8343-BFEA-B870673B6844}" type="presParOf" srcId="{73AF1079-25A7-FE42-B145-D4B43B26DEAB}" destId="{D43679F6-9E00-1D49-BDD3-893AC4E18259}" srcOrd="1" destOrd="0" presId="urn:microsoft.com/office/officeart/2017/3/layout/DropPinTimeline"/>
    <dgm:cxn modelId="{AFE753FB-E320-7540-899F-01D65B5F196D}" type="presParOf" srcId="{D43679F6-9E00-1D49-BDD3-893AC4E18259}" destId="{6E34C2C6-AB8E-E440-A689-4D3BFE82A1D1}" srcOrd="0" destOrd="0" presId="urn:microsoft.com/office/officeart/2017/3/layout/DropPinTimeline"/>
    <dgm:cxn modelId="{7DD57B80-3451-0F45-A43D-62D9CE175807}" type="presParOf" srcId="{D43679F6-9E00-1D49-BDD3-893AC4E18259}" destId="{D4E8049C-E4D5-974A-9E6A-4F970D8A8CD7}" srcOrd="1" destOrd="0" presId="urn:microsoft.com/office/officeart/2017/3/layout/DropPinTimeline"/>
    <dgm:cxn modelId="{A7CD1BC3-39A5-FA4C-ADC7-406BCB183EF3}" type="presParOf" srcId="{73AF1079-25A7-FE42-B145-D4B43B26DEAB}" destId="{7D0B0E5B-42F4-554E-B766-30250AADFEE2}" srcOrd="2" destOrd="0" presId="urn:microsoft.com/office/officeart/2017/3/layout/DropPinTimeline"/>
    <dgm:cxn modelId="{828FE0B8-C39A-D141-9BA6-6FA48D0C0870}" type="presParOf" srcId="{73AF1079-25A7-FE42-B145-D4B43B26DEAB}" destId="{069BCA49-C3C9-3841-BB7D-9D5DF8CF7753}" srcOrd="3" destOrd="0" presId="urn:microsoft.com/office/officeart/2017/3/layout/DropPinTimeline"/>
    <dgm:cxn modelId="{1DDA7C91-AF8E-7449-8473-05B7E3BDA19C}" type="presParOf" srcId="{73AF1079-25A7-FE42-B145-D4B43B26DEAB}" destId="{C638AB0B-E99F-FF4F-9524-24C0B0F0A8C4}" srcOrd="4" destOrd="0" presId="urn:microsoft.com/office/officeart/2017/3/layout/DropPinTimeline"/>
    <dgm:cxn modelId="{88F22673-3658-9441-AAC0-EC826798FAD6}" type="presParOf" srcId="{73AF1079-25A7-FE42-B145-D4B43B26DEAB}" destId="{7B61A4FC-18A2-7447-9F80-7422ACB4E7EC}" srcOrd="5" destOrd="0" presId="urn:microsoft.com/office/officeart/2017/3/layout/DropPinTimeline"/>
    <dgm:cxn modelId="{BC8DE87E-6381-7442-98D7-EC94CE6DE054}" type="presParOf" srcId="{9372E50C-AC2A-1746-B7A5-831C1DBC1C45}" destId="{9AA55561-6772-E24F-BABA-E7D3F89E4F4B}" srcOrd="5" destOrd="0" presId="urn:microsoft.com/office/officeart/2017/3/layout/DropPinTimeline"/>
    <dgm:cxn modelId="{77C14DD3-2A1D-F34C-B29E-1F30C59EC4EF}" type="presParOf" srcId="{9372E50C-AC2A-1746-B7A5-831C1DBC1C45}" destId="{E89D9800-8226-264D-91F5-3A6E4BA6BD5E}" srcOrd="6" destOrd="0" presId="urn:microsoft.com/office/officeart/2017/3/layout/DropPinTimeline"/>
    <dgm:cxn modelId="{8CC01110-C55A-9C42-9043-51BDC5C12219}" type="presParOf" srcId="{E89D9800-8226-264D-91F5-3A6E4BA6BD5E}" destId="{CDCAEB1F-4B86-E440-9EC6-251313E09FC8}" srcOrd="0" destOrd="0" presId="urn:microsoft.com/office/officeart/2017/3/layout/DropPinTimeline"/>
    <dgm:cxn modelId="{C6417BA8-F19B-C64F-9E96-E53169F14A48}" type="presParOf" srcId="{E89D9800-8226-264D-91F5-3A6E4BA6BD5E}" destId="{B9BFD483-F440-F84C-9395-A1B1C9136304}" srcOrd="1" destOrd="0" presId="urn:microsoft.com/office/officeart/2017/3/layout/DropPinTimeline"/>
    <dgm:cxn modelId="{99B66E19-EC7C-2542-9DB6-474E95B7EABC}" type="presParOf" srcId="{B9BFD483-F440-F84C-9395-A1B1C9136304}" destId="{74AE959A-5678-0147-A1EC-B35B25E0BE13}" srcOrd="0" destOrd="0" presId="urn:microsoft.com/office/officeart/2017/3/layout/DropPinTimeline"/>
    <dgm:cxn modelId="{A86591AF-AA27-2049-9FDE-16DCB84EF353}" type="presParOf" srcId="{B9BFD483-F440-F84C-9395-A1B1C9136304}" destId="{84B2ABFF-3298-B345-AC2C-0EBC42C6C64F}" srcOrd="1" destOrd="0" presId="urn:microsoft.com/office/officeart/2017/3/layout/DropPinTimeline"/>
    <dgm:cxn modelId="{30B8CC17-80B2-2741-BFCE-D7147CDC24A0}" type="presParOf" srcId="{E89D9800-8226-264D-91F5-3A6E4BA6BD5E}" destId="{A6A9E8C6-7043-8843-9D47-722BD7337155}" srcOrd="2" destOrd="0" presId="urn:microsoft.com/office/officeart/2017/3/layout/DropPinTimeline"/>
    <dgm:cxn modelId="{08A89463-5699-A74E-937A-C216045A8489}" type="presParOf" srcId="{E89D9800-8226-264D-91F5-3A6E4BA6BD5E}" destId="{650095F5-550E-5C49-95EF-A465DEE6919A}" srcOrd="3" destOrd="0" presId="urn:microsoft.com/office/officeart/2017/3/layout/DropPinTimeline"/>
    <dgm:cxn modelId="{5C11EBAE-0A09-DD4D-9C67-FFE3CA7F5C0A}" type="presParOf" srcId="{E89D9800-8226-264D-91F5-3A6E4BA6BD5E}" destId="{65DA1F05-AB8F-E04F-BEE5-BEEC32CD1327}" srcOrd="4" destOrd="0" presId="urn:microsoft.com/office/officeart/2017/3/layout/DropPinTimeline"/>
    <dgm:cxn modelId="{2C1D3046-1A01-BA45-82F3-E51E21DBA1F1}" type="presParOf" srcId="{E89D9800-8226-264D-91F5-3A6E4BA6BD5E}" destId="{E7FE885D-485C-E54E-8505-FB7F458A4B56}" srcOrd="5" destOrd="0" presId="urn:microsoft.com/office/officeart/2017/3/layout/DropPinTimeline"/>
    <dgm:cxn modelId="{19F10F70-F9E2-124D-A41C-A2260E633A75}" type="presParOf" srcId="{9372E50C-AC2A-1746-B7A5-831C1DBC1C45}" destId="{450D39B9-63E3-5E42-9DC7-D86F62EC971F}" srcOrd="7" destOrd="0" presId="urn:microsoft.com/office/officeart/2017/3/layout/DropPinTimeline"/>
    <dgm:cxn modelId="{3FE5C632-6323-9843-A77F-4333919D6077}" type="presParOf" srcId="{9372E50C-AC2A-1746-B7A5-831C1DBC1C45}" destId="{9544715F-6ADC-EF45-9703-FC3E4B8A8F43}" srcOrd="8" destOrd="0" presId="urn:microsoft.com/office/officeart/2017/3/layout/DropPinTimeline"/>
    <dgm:cxn modelId="{CF504BD7-573B-0042-A901-1AC6A67C4F58}" type="presParOf" srcId="{9544715F-6ADC-EF45-9703-FC3E4B8A8F43}" destId="{0B847B29-796B-1749-9C8B-D704E8B1C4D0}" srcOrd="0" destOrd="0" presId="urn:microsoft.com/office/officeart/2017/3/layout/DropPinTimeline"/>
    <dgm:cxn modelId="{0C50B0A7-3DBC-F444-8862-06E526412D15}" type="presParOf" srcId="{9544715F-6ADC-EF45-9703-FC3E4B8A8F43}" destId="{1328E350-34DF-FF4F-8AC9-66B376467318}" srcOrd="1" destOrd="0" presId="urn:microsoft.com/office/officeart/2017/3/layout/DropPinTimeline"/>
    <dgm:cxn modelId="{62D404D3-8064-3744-A702-E20DA398D9F6}" type="presParOf" srcId="{1328E350-34DF-FF4F-8AC9-66B376467318}" destId="{4D44EE7C-CA5E-6942-AF6D-C484E2B53D8E}" srcOrd="0" destOrd="0" presId="urn:microsoft.com/office/officeart/2017/3/layout/DropPinTimeline"/>
    <dgm:cxn modelId="{F3FDB44C-1EFF-FA45-B0C6-C12599DBC785}" type="presParOf" srcId="{1328E350-34DF-FF4F-8AC9-66B376467318}" destId="{8DE16C0F-DC19-2342-8CE5-AA180B32C512}" srcOrd="1" destOrd="0" presId="urn:microsoft.com/office/officeart/2017/3/layout/DropPinTimeline"/>
    <dgm:cxn modelId="{62ED0C9B-703C-3F4A-B5C1-47F684F8B0EE}" type="presParOf" srcId="{9544715F-6ADC-EF45-9703-FC3E4B8A8F43}" destId="{FE99A06B-2E32-B941-B3FD-58DF971FD583}" srcOrd="2" destOrd="0" presId="urn:microsoft.com/office/officeart/2017/3/layout/DropPinTimeline"/>
    <dgm:cxn modelId="{FBA98E3D-6761-D14D-A197-5C29F19F5399}" type="presParOf" srcId="{9544715F-6ADC-EF45-9703-FC3E4B8A8F43}" destId="{308DDDC7-CD6B-CC41-9D74-B8B4315C4DA8}" srcOrd="3" destOrd="0" presId="urn:microsoft.com/office/officeart/2017/3/layout/DropPinTimeline"/>
    <dgm:cxn modelId="{B3EC5A38-1428-614E-BBA5-6AB2A5530EFA}" type="presParOf" srcId="{9544715F-6ADC-EF45-9703-FC3E4B8A8F43}" destId="{63094382-6362-5047-98D2-9436EE7B92D7}" srcOrd="4" destOrd="0" presId="urn:microsoft.com/office/officeart/2017/3/layout/DropPinTimeline"/>
    <dgm:cxn modelId="{64B8DBD5-6F48-2546-BD57-2B90982BF0DB}" type="presParOf" srcId="{9544715F-6ADC-EF45-9703-FC3E4B8A8F43}" destId="{69269671-B37D-AA45-ADD8-F18D94B135D2}" srcOrd="5" destOrd="0" presId="urn:microsoft.com/office/officeart/2017/3/layout/DropPinTimeline"/>
    <dgm:cxn modelId="{7DE10316-2FD3-D84D-8129-6B5ECEC40932}" type="presParOf" srcId="{9372E50C-AC2A-1746-B7A5-831C1DBC1C45}" destId="{55042A6C-6D20-5743-BB0C-F90A402A31E4}" srcOrd="9" destOrd="0" presId="urn:microsoft.com/office/officeart/2017/3/layout/DropPinTimeline"/>
    <dgm:cxn modelId="{3237B939-1F8F-F34D-9909-E3609321BCA8}" type="presParOf" srcId="{9372E50C-AC2A-1746-B7A5-831C1DBC1C45}" destId="{4D6DE145-A382-3D49-8408-0546211BFC3D}" srcOrd="10" destOrd="0" presId="urn:microsoft.com/office/officeart/2017/3/layout/DropPinTimeline"/>
    <dgm:cxn modelId="{CD62D7E6-A0BC-FA4F-9934-C8FE4EFA7644}" type="presParOf" srcId="{4D6DE145-A382-3D49-8408-0546211BFC3D}" destId="{6112D90D-E9F7-744A-9BF0-82340A0906FD}" srcOrd="0" destOrd="0" presId="urn:microsoft.com/office/officeart/2017/3/layout/DropPinTimeline"/>
    <dgm:cxn modelId="{4BF371E7-2E6D-F346-BA98-F838C390B6EE}" type="presParOf" srcId="{4D6DE145-A382-3D49-8408-0546211BFC3D}" destId="{9271C3E9-61BE-4E40-9497-765A237DB386}" srcOrd="1" destOrd="0" presId="urn:microsoft.com/office/officeart/2017/3/layout/DropPinTimeline"/>
    <dgm:cxn modelId="{6AC089CC-3B87-CC4D-8C13-2FA8C7A93DA0}" type="presParOf" srcId="{9271C3E9-61BE-4E40-9497-765A237DB386}" destId="{35CAEFB0-70A4-594C-A4F7-98C4F7B17C62}" srcOrd="0" destOrd="0" presId="urn:microsoft.com/office/officeart/2017/3/layout/DropPinTimeline"/>
    <dgm:cxn modelId="{F270AE04-AB29-7341-A9A7-7AC9FDF14889}" type="presParOf" srcId="{9271C3E9-61BE-4E40-9497-765A237DB386}" destId="{DEA672CB-DD42-934F-8227-C34FD436DBB0}" srcOrd="1" destOrd="0" presId="urn:microsoft.com/office/officeart/2017/3/layout/DropPinTimeline"/>
    <dgm:cxn modelId="{FB9E1523-0AFD-F94F-B165-1A0C4A73D1EC}" type="presParOf" srcId="{4D6DE145-A382-3D49-8408-0546211BFC3D}" destId="{E6D63DBA-D3A7-8F46-A0D6-D38AB0C694DE}" srcOrd="2" destOrd="0" presId="urn:microsoft.com/office/officeart/2017/3/layout/DropPinTimeline"/>
    <dgm:cxn modelId="{FEF1673D-6E5F-1442-ACAE-74EFE2886C6A}" type="presParOf" srcId="{4D6DE145-A382-3D49-8408-0546211BFC3D}" destId="{A2877157-EED4-B943-9010-D50B650377F6}" srcOrd="3" destOrd="0" presId="urn:microsoft.com/office/officeart/2017/3/layout/DropPinTimeline"/>
    <dgm:cxn modelId="{69A0F2FF-1FEA-7644-A81B-F4C55E9560D1}" type="presParOf" srcId="{4D6DE145-A382-3D49-8408-0546211BFC3D}" destId="{BED8857A-C147-F143-A765-4FA7EC9CDA47}" srcOrd="4" destOrd="0" presId="urn:microsoft.com/office/officeart/2017/3/layout/DropPinTimeline"/>
    <dgm:cxn modelId="{4FBB28CC-2977-F44E-BE2C-7CF81160A6BA}" type="presParOf" srcId="{4D6DE145-A382-3D49-8408-0546211BFC3D}" destId="{65D8F27D-3043-FD4A-8E2D-73DDEA1930A4}"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1ABB4-7467-E946-BDEF-2E97AE42F731}">
      <dsp:nvSpPr>
        <dsp:cNvPr id="0" name=""/>
        <dsp:cNvSpPr/>
      </dsp:nvSpPr>
      <dsp:spPr>
        <a:xfrm>
          <a:off x="3080" y="587032"/>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Indian</a:t>
          </a:r>
        </a:p>
      </dsp:txBody>
      <dsp:txXfrm>
        <a:off x="3080" y="587032"/>
        <a:ext cx="2444055" cy="1466433"/>
      </dsp:txXfrm>
    </dsp:sp>
    <dsp:sp modelId="{0D3545F6-641E-5E44-97A2-B0888BE9B9C5}">
      <dsp:nvSpPr>
        <dsp:cNvPr id="0" name=""/>
        <dsp:cNvSpPr/>
      </dsp:nvSpPr>
      <dsp:spPr>
        <a:xfrm>
          <a:off x="2691541" y="587032"/>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First Nations</a:t>
          </a:r>
        </a:p>
      </dsp:txBody>
      <dsp:txXfrm>
        <a:off x="2691541" y="587032"/>
        <a:ext cx="2444055" cy="1466433"/>
      </dsp:txXfrm>
    </dsp:sp>
    <dsp:sp modelId="{C9828C6A-1363-444C-B106-C7061338DF0D}">
      <dsp:nvSpPr>
        <dsp:cNvPr id="0" name=""/>
        <dsp:cNvSpPr/>
      </dsp:nvSpPr>
      <dsp:spPr>
        <a:xfrm>
          <a:off x="5380002" y="587032"/>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Métis</a:t>
          </a:r>
        </a:p>
      </dsp:txBody>
      <dsp:txXfrm>
        <a:off x="5380002" y="587032"/>
        <a:ext cx="2444055" cy="1466433"/>
      </dsp:txXfrm>
    </dsp:sp>
    <dsp:sp modelId="{BD70EE1C-F806-494C-9487-281A3B7153DA}">
      <dsp:nvSpPr>
        <dsp:cNvPr id="0" name=""/>
        <dsp:cNvSpPr/>
      </dsp:nvSpPr>
      <dsp:spPr>
        <a:xfrm>
          <a:off x="8068463" y="587032"/>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Inuit</a:t>
          </a:r>
        </a:p>
      </dsp:txBody>
      <dsp:txXfrm>
        <a:off x="8068463" y="587032"/>
        <a:ext cx="2444055" cy="1466433"/>
      </dsp:txXfrm>
    </dsp:sp>
    <dsp:sp modelId="{F7838FF4-99D7-C248-91A1-3FF468651ABC}">
      <dsp:nvSpPr>
        <dsp:cNvPr id="0" name=""/>
        <dsp:cNvSpPr/>
      </dsp:nvSpPr>
      <dsp:spPr>
        <a:xfrm>
          <a:off x="3080" y="2297871"/>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Aboriginal</a:t>
          </a:r>
        </a:p>
      </dsp:txBody>
      <dsp:txXfrm>
        <a:off x="3080" y="2297871"/>
        <a:ext cx="2444055" cy="1466433"/>
      </dsp:txXfrm>
    </dsp:sp>
    <dsp:sp modelId="{D95DC571-943C-7646-A3D7-BF5701086965}">
      <dsp:nvSpPr>
        <dsp:cNvPr id="0" name=""/>
        <dsp:cNvSpPr/>
      </dsp:nvSpPr>
      <dsp:spPr>
        <a:xfrm>
          <a:off x="2691541" y="2297871"/>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Indigenous</a:t>
          </a:r>
        </a:p>
      </dsp:txBody>
      <dsp:txXfrm>
        <a:off x="2691541" y="2297871"/>
        <a:ext cx="2444055" cy="1466433"/>
      </dsp:txXfrm>
    </dsp:sp>
    <dsp:sp modelId="{0578F55D-6572-7E44-BA7D-D45F1A8E6AF8}">
      <dsp:nvSpPr>
        <dsp:cNvPr id="0" name=""/>
        <dsp:cNvSpPr/>
      </dsp:nvSpPr>
      <dsp:spPr>
        <a:xfrm>
          <a:off x="5380002" y="2297871"/>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Status</a:t>
          </a:r>
        </a:p>
      </dsp:txBody>
      <dsp:txXfrm>
        <a:off x="5380002" y="2297871"/>
        <a:ext cx="2444055" cy="1466433"/>
      </dsp:txXfrm>
    </dsp:sp>
    <dsp:sp modelId="{16A60C08-8B9E-2345-98A1-D1858B8CFE0F}">
      <dsp:nvSpPr>
        <dsp:cNvPr id="0" name=""/>
        <dsp:cNvSpPr/>
      </dsp:nvSpPr>
      <dsp:spPr>
        <a:xfrm>
          <a:off x="8068463" y="2297871"/>
          <a:ext cx="2444055" cy="146643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Non-Status</a:t>
          </a:r>
        </a:p>
      </dsp:txBody>
      <dsp:txXfrm>
        <a:off x="8068463" y="2297871"/>
        <a:ext cx="2444055" cy="1466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22473-4109-AC43-A9F8-2BC37E2923A3}">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E28D91B-CB1B-0747-A4E5-D4723C54B4F0}">
      <dsp:nvSpPr>
        <dsp:cNvPr id="0" name=""/>
        <dsp:cNvSpPr/>
      </dsp:nvSpPr>
      <dsp:spPr>
        <a:xfrm rot="8100000">
          <a:off x="66619" y="501406"/>
          <a:ext cx="319993" cy="319993"/>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AC64D-5BEF-C044-A075-995072E14A4E}">
      <dsp:nvSpPr>
        <dsp:cNvPr id="0" name=""/>
        <dsp:cNvSpPr/>
      </dsp:nvSpPr>
      <dsp:spPr>
        <a:xfrm>
          <a:off x="102167"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CA3FB40-2CCA-D14F-8229-A7910C90FC39}">
      <dsp:nvSpPr>
        <dsp:cNvPr id="0" name=""/>
        <dsp:cNvSpPr/>
      </dsp:nvSpPr>
      <dsp:spPr>
        <a:xfrm>
          <a:off x="452885"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Hereditary chiefs issue eviction notice, saying Coastal GasLink is in violation of </a:t>
          </a:r>
          <a:r>
            <a:rPr lang="en-US" sz="1500" kern="1200" dirty="0" err="1"/>
            <a:t>Wet’suwet’en</a:t>
          </a:r>
          <a:r>
            <a:rPr lang="en-US" sz="1500" kern="1200" dirty="0"/>
            <a:t> laws</a:t>
          </a:r>
        </a:p>
      </dsp:txBody>
      <dsp:txXfrm>
        <a:off x="452885" y="887672"/>
        <a:ext cx="2500452" cy="1287996"/>
      </dsp:txXfrm>
    </dsp:sp>
    <dsp:sp modelId="{9D58446C-0239-0B4C-BBA7-3487F339B0CA}">
      <dsp:nvSpPr>
        <dsp:cNvPr id="0" name=""/>
        <dsp:cNvSpPr/>
      </dsp:nvSpPr>
      <dsp:spPr>
        <a:xfrm>
          <a:off x="452885"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5 Jan. 2020</a:t>
          </a:r>
        </a:p>
      </dsp:txBody>
      <dsp:txXfrm>
        <a:off x="452885" y="435133"/>
        <a:ext cx="2500452" cy="452539"/>
      </dsp:txXfrm>
    </dsp:sp>
    <dsp:sp modelId="{ADD8EF01-759A-D749-A96A-2A1C87F05AC1}">
      <dsp:nvSpPr>
        <dsp:cNvPr id="0" name=""/>
        <dsp:cNvSpPr/>
      </dsp:nvSpPr>
      <dsp:spPr>
        <a:xfrm>
          <a:off x="226615"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73B469-0155-DD48-89FD-1E02A22D27AE}">
      <dsp:nvSpPr>
        <dsp:cNvPr id="0" name=""/>
        <dsp:cNvSpPr/>
      </dsp:nvSpPr>
      <dsp:spPr>
        <a:xfrm>
          <a:off x="185014" y="2134940"/>
          <a:ext cx="81457"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0A68B1-FED0-0C4F-903F-11AF1F0C1B92}">
      <dsp:nvSpPr>
        <dsp:cNvPr id="0" name=""/>
        <dsp:cNvSpPr/>
      </dsp:nvSpPr>
      <dsp:spPr>
        <a:xfrm rot="18900000">
          <a:off x="1567081" y="3529937"/>
          <a:ext cx="319993" cy="319993"/>
        </a:xfrm>
        <a:prstGeom prst="teardrop">
          <a:avLst>
            <a:gd name="adj" fmla="val 11500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384D05-24D5-1543-8E22-E30DADE6702A}">
      <dsp:nvSpPr>
        <dsp:cNvPr id="0" name=""/>
        <dsp:cNvSpPr/>
      </dsp:nvSpPr>
      <dsp:spPr>
        <a:xfrm>
          <a:off x="1602630"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3E93A6D-2F1F-294B-88B0-547FD71D67BF}">
      <dsp:nvSpPr>
        <dsp:cNvPr id="0" name=""/>
        <dsp:cNvSpPr/>
      </dsp:nvSpPr>
      <dsp:spPr>
        <a:xfrm>
          <a:off x="1953348"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Talks between Hereditary chiefs and BC government ongoing</a:t>
          </a:r>
        </a:p>
      </dsp:txBody>
      <dsp:txXfrm>
        <a:off x="1953348" y="2175669"/>
        <a:ext cx="2500452" cy="1287996"/>
      </dsp:txXfrm>
    </dsp:sp>
    <dsp:sp modelId="{FD02032E-1842-0648-91CA-AA6E95947C3C}">
      <dsp:nvSpPr>
        <dsp:cNvPr id="0" name=""/>
        <dsp:cNvSpPr/>
      </dsp:nvSpPr>
      <dsp:spPr>
        <a:xfrm>
          <a:off x="1953348"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Jan.–Feb. 2020</a:t>
          </a:r>
        </a:p>
      </dsp:txBody>
      <dsp:txXfrm>
        <a:off x="1953348" y="3463665"/>
        <a:ext cx="2500452" cy="452539"/>
      </dsp:txXfrm>
    </dsp:sp>
    <dsp:sp modelId="{9078A5C4-2916-474F-8353-5341CE801D42}">
      <dsp:nvSpPr>
        <dsp:cNvPr id="0" name=""/>
        <dsp:cNvSpPr/>
      </dsp:nvSpPr>
      <dsp:spPr>
        <a:xfrm>
          <a:off x="1727078" y="2175669"/>
          <a:ext cx="0" cy="1287996"/>
        </a:xfrm>
        <a:prstGeom prst="line">
          <a:avLst/>
        </a:prstGeom>
        <a:noFill/>
        <a:ln w="12700" cap="flat" cmpd="sng" algn="ctr">
          <a:solidFill>
            <a:schemeClr val="accent2">
              <a:hueOff val="-291073"/>
              <a:satOff val="-16786"/>
              <a:lumOff val="1726"/>
              <a:alphaOff val="0"/>
            </a:schemeClr>
          </a:solidFill>
          <a:prstDash val="dash"/>
          <a:miter lim="800000"/>
        </a:ln>
        <a:effectLst/>
      </dsp:spPr>
      <dsp:style>
        <a:lnRef idx="1">
          <a:scrgbClr r="0" g="0" b="0"/>
        </a:lnRef>
        <a:fillRef idx="0">
          <a:scrgbClr r="0" g="0" b="0"/>
        </a:fillRef>
        <a:effectRef idx="0">
          <a:scrgbClr r="0" g="0" b="0"/>
        </a:effectRef>
        <a:fontRef idx="minor"/>
      </dsp:style>
    </dsp:sp>
    <dsp:sp modelId="{9717E338-E660-A143-8243-E2DF8B9D4BD4}">
      <dsp:nvSpPr>
        <dsp:cNvPr id="0" name=""/>
        <dsp:cNvSpPr/>
      </dsp:nvSpPr>
      <dsp:spPr>
        <a:xfrm>
          <a:off x="1685477" y="2134940"/>
          <a:ext cx="81457" cy="81457"/>
        </a:xfrm>
        <a:prstGeom prst="ellipse">
          <a:avLst/>
        </a:prstGeom>
        <a:solidFill>
          <a:schemeClr val="accent2">
            <a:hueOff val="-291073"/>
            <a:satOff val="-16786"/>
            <a:lumOff val="172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89945-36D7-B54D-9B51-0B30F4AE7558}">
      <dsp:nvSpPr>
        <dsp:cNvPr id="0" name=""/>
        <dsp:cNvSpPr/>
      </dsp:nvSpPr>
      <dsp:spPr>
        <a:xfrm rot="8100000">
          <a:off x="3067544" y="501406"/>
          <a:ext cx="319993" cy="319993"/>
        </a:xfrm>
        <a:prstGeom prst="teardrop">
          <a:avLst>
            <a:gd name="adj" fmla="val 11500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35484F-0AF5-E348-B734-2D6D5F6BBD09}">
      <dsp:nvSpPr>
        <dsp:cNvPr id="0" name=""/>
        <dsp:cNvSpPr/>
      </dsp:nvSpPr>
      <dsp:spPr>
        <a:xfrm>
          <a:off x="3103093"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72D7B6F-B321-784B-97C1-DC925D87DC23}">
      <dsp:nvSpPr>
        <dsp:cNvPr id="0" name=""/>
        <dsp:cNvSpPr/>
      </dsp:nvSpPr>
      <dsp:spPr>
        <a:xfrm>
          <a:off x="3453810"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Talks fail</a:t>
          </a:r>
        </a:p>
      </dsp:txBody>
      <dsp:txXfrm>
        <a:off x="3453810" y="887672"/>
        <a:ext cx="2500452" cy="1287996"/>
      </dsp:txXfrm>
    </dsp:sp>
    <dsp:sp modelId="{1C16D943-3517-FF4D-9877-FABE6FC654D5}">
      <dsp:nvSpPr>
        <dsp:cNvPr id="0" name=""/>
        <dsp:cNvSpPr/>
      </dsp:nvSpPr>
      <dsp:spPr>
        <a:xfrm>
          <a:off x="3453810"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4 Feb. 2020</a:t>
          </a:r>
        </a:p>
      </dsp:txBody>
      <dsp:txXfrm>
        <a:off x="3453810" y="435133"/>
        <a:ext cx="2500452" cy="452539"/>
      </dsp:txXfrm>
    </dsp:sp>
    <dsp:sp modelId="{D6CD6581-E3AD-0545-8B21-D361600D0BA5}">
      <dsp:nvSpPr>
        <dsp:cNvPr id="0" name=""/>
        <dsp:cNvSpPr/>
      </dsp:nvSpPr>
      <dsp:spPr>
        <a:xfrm>
          <a:off x="3227541" y="887672"/>
          <a:ext cx="0" cy="1287996"/>
        </a:xfrm>
        <a:prstGeom prst="line">
          <a:avLst/>
        </a:prstGeom>
        <a:noFill/>
        <a:ln w="12700" cap="flat" cmpd="sng" algn="ctr">
          <a:solidFill>
            <a:schemeClr val="accent2">
              <a:hueOff val="-582145"/>
              <a:satOff val="-33571"/>
              <a:lumOff val="3451"/>
              <a:alphaOff val="0"/>
            </a:schemeClr>
          </a:solidFill>
          <a:prstDash val="dash"/>
          <a:miter lim="800000"/>
        </a:ln>
        <a:effectLst/>
      </dsp:spPr>
      <dsp:style>
        <a:lnRef idx="1">
          <a:scrgbClr r="0" g="0" b="0"/>
        </a:lnRef>
        <a:fillRef idx="0">
          <a:scrgbClr r="0" g="0" b="0"/>
        </a:fillRef>
        <a:effectRef idx="0">
          <a:scrgbClr r="0" g="0" b="0"/>
        </a:effectRef>
        <a:fontRef idx="minor"/>
      </dsp:style>
    </dsp:sp>
    <dsp:sp modelId="{82064156-7F5B-B745-8B46-F4477A2F84C1}">
      <dsp:nvSpPr>
        <dsp:cNvPr id="0" name=""/>
        <dsp:cNvSpPr/>
      </dsp:nvSpPr>
      <dsp:spPr>
        <a:xfrm>
          <a:off x="3185939" y="2134940"/>
          <a:ext cx="81457" cy="81457"/>
        </a:xfrm>
        <a:prstGeom prst="ellipse">
          <a:avLst/>
        </a:prstGeom>
        <a:solidFill>
          <a:schemeClr val="accent2">
            <a:hueOff val="-582145"/>
            <a:satOff val="-33571"/>
            <a:lumOff val="345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0E212-CE98-0C4E-A2AB-A7305B99E9FF}">
      <dsp:nvSpPr>
        <dsp:cNvPr id="0" name=""/>
        <dsp:cNvSpPr/>
      </dsp:nvSpPr>
      <dsp:spPr>
        <a:xfrm rot="18900000">
          <a:off x="4568007" y="3529937"/>
          <a:ext cx="319993" cy="319993"/>
        </a:xfrm>
        <a:prstGeom prst="teardrop">
          <a:avLst>
            <a:gd name="adj" fmla="val 11500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2937A-E183-2542-B950-4F4D2B94247E}">
      <dsp:nvSpPr>
        <dsp:cNvPr id="0" name=""/>
        <dsp:cNvSpPr/>
      </dsp:nvSpPr>
      <dsp:spPr>
        <a:xfrm>
          <a:off x="4603555"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75F67D-5BA9-D444-A8B5-E7607CF485E7}">
      <dsp:nvSpPr>
        <dsp:cNvPr id="0" name=""/>
        <dsp:cNvSpPr/>
      </dsp:nvSpPr>
      <dsp:spPr>
        <a:xfrm>
          <a:off x="4954273"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2020: RCMP enforce injunction, arrest multiple people, dismantle </a:t>
          </a:r>
          <a:r>
            <a:rPr lang="en-US" sz="1500" kern="1200" dirty="0" err="1"/>
            <a:t>Gidmt’en</a:t>
          </a:r>
          <a:endParaRPr lang="en-US" sz="1500" kern="1200" dirty="0"/>
        </a:p>
      </dsp:txBody>
      <dsp:txXfrm>
        <a:off x="4954273" y="2175669"/>
        <a:ext cx="2500452" cy="1287996"/>
      </dsp:txXfrm>
    </dsp:sp>
    <dsp:sp modelId="{7C15BC34-4DA1-2C4E-A244-779B82C829BD}">
      <dsp:nvSpPr>
        <dsp:cNvPr id="0" name=""/>
        <dsp:cNvSpPr/>
      </dsp:nvSpPr>
      <dsp:spPr>
        <a:xfrm>
          <a:off x="4954273"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6–7 Feb.</a:t>
          </a:r>
        </a:p>
      </dsp:txBody>
      <dsp:txXfrm>
        <a:off x="4954273" y="3463665"/>
        <a:ext cx="2500452" cy="452539"/>
      </dsp:txXfrm>
    </dsp:sp>
    <dsp:sp modelId="{F87A539D-45C9-2444-ADCF-D086E4E942B6}">
      <dsp:nvSpPr>
        <dsp:cNvPr id="0" name=""/>
        <dsp:cNvSpPr/>
      </dsp:nvSpPr>
      <dsp:spPr>
        <a:xfrm>
          <a:off x="4728004" y="2175669"/>
          <a:ext cx="0" cy="1287996"/>
        </a:xfrm>
        <a:prstGeom prst="line">
          <a:avLst/>
        </a:prstGeom>
        <a:noFill/>
        <a:ln w="12700" cap="flat" cmpd="sng" algn="ctr">
          <a:solidFill>
            <a:schemeClr val="accent2">
              <a:hueOff val="-873218"/>
              <a:satOff val="-50357"/>
              <a:lumOff val="5177"/>
              <a:alphaOff val="0"/>
            </a:schemeClr>
          </a:solidFill>
          <a:prstDash val="dash"/>
          <a:miter lim="800000"/>
        </a:ln>
        <a:effectLst/>
      </dsp:spPr>
      <dsp:style>
        <a:lnRef idx="1">
          <a:scrgbClr r="0" g="0" b="0"/>
        </a:lnRef>
        <a:fillRef idx="0">
          <a:scrgbClr r="0" g="0" b="0"/>
        </a:fillRef>
        <a:effectRef idx="0">
          <a:scrgbClr r="0" g="0" b="0"/>
        </a:effectRef>
        <a:fontRef idx="minor"/>
      </dsp:style>
    </dsp:sp>
    <dsp:sp modelId="{1272275F-ED5A-9C40-A417-0B0FDD68B3F3}">
      <dsp:nvSpPr>
        <dsp:cNvPr id="0" name=""/>
        <dsp:cNvSpPr/>
      </dsp:nvSpPr>
      <dsp:spPr>
        <a:xfrm>
          <a:off x="4686402" y="2134940"/>
          <a:ext cx="81457" cy="81457"/>
        </a:xfrm>
        <a:prstGeom prst="ellipse">
          <a:avLst/>
        </a:prstGeom>
        <a:solidFill>
          <a:schemeClr val="accent2">
            <a:hueOff val="-873218"/>
            <a:satOff val="-50357"/>
            <a:lumOff val="517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F480C-7AEB-2E4A-A2E7-2715A3466F5B}">
      <dsp:nvSpPr>
        <dsp:cNvPr id="0" name=""/>
        <dsp:cNvSpPr/>
      </dsp:nvSpPr>
      <dsp:spPr>
        <a:xfrm rot="8100000">
          <a:off x="6068470" y="501406"/>
          <a:ext cx="319993" cy="319993"/>
        </a:xfrm>
        <a:prstGeom prst="teardrop">
          <a:avLst>
            <a:gd name="adj" fmla="val 11500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7636C-5E20-6A48-B246-782A2C0E4A7C}">
      <dsp:nvSpPr>
        <dsp:cNvPr id="0" name=""/>
        <dsp:cNvSpPr/>
      </dsp:nvSpPr>
      <dsp:spPr>
        <a:xfrm>
          <a:off x="6104018"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1A0A625-15FB-3748-8E5D-F98663BE2B18}">
      <dsp:nvSpPr>
        <dsp:cNvPr id="0" name=""/>
        <dsp:cNvSpPr/>
      </dsp:nvSpPr>
      <dsp:spPr>
        <a:xfrm>
          <a:off x="6454736"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RCMP concludes “major operation”</a:t>
          </a:r>
        </a:p>
      </dsp:txBody>
      <dsp:txXfrm>
        <a:off x="6454736" y="887672"/>
        <a:ext cx="2500452" cy="1287996"/>
      </dsp:txXfrm>
    </dsp:sp>
    <dsp:sp modelId="{BAEFE6FE-F699-174C-BF75-37989180386A}">
      <dsp:nvSpPr>
        <dsp:cNvPr id="0" name=""/>
        <dsp:cNvSpPr/>
      </dsp:nvSpPr>
      <dsp:spPr>
        <a:xfrm>
          <a:off x="6454736"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13 Feb.</a:t>
          </a:r>
        </a:p>
      </dsp:txBody>
      <dsp:txXfrm>
        <a:off x="6454736" y="435133"/>
        <a:ext cx="2500452" cy="452539"/>
      </dsp:txXfrm>
    </dsp:sp>
    <dsp:sp modelId="{CFCBE77F-E6A9-A944-9C3D-CCFF05B073FE}">
      <dsp:nvSpPr>
        <dsp:cNvPr id="0" name=""/>
        <dsp:cNvSpPr/>
      </dsp:nvSpPr>
      <dsp:spPr>
        <a:xfrm>
          <a:off x="6228466" y="887672"/>
          <a:ext cx="0" cy="1287996"/>
        </a:xfrm>
        <a:prstGeom prst="line">
          <a:avLst/>
        </a:prstGeom>
        <a:noFill/>
        <a:ln w="12700" cap="flat" cmpd="sng" algn="ctr">
          <a:solidFill>
            <a:schemeClr val="accent2">
              <a:hueOff val="-1164290"/>
              <a:satOff val="-67142"/>
              <a:lumOff val="6902"/>
              <a:alphaOff val="0"/>
            </a:schemeClr>
          </a:solidFill>
          <a:prstDash val="dash"/>
          <a:miter lim="800000"/>
        </a:ln>
        <a:effectLst/>
      </dsp:spPr>
      <dsp:style>
        <a:lnRef idx="1">
          <a:scrgbClr r="0" g="0" b="0"/>
        </a:lnRef>
        <a:fillRef idx="0">
          <a:scrgbClr r="0" g="0" b="0"/>
        </a:fillRef>
        <a:effectRef idx="0">
          <a:scrgbClr r="0" g="0" b="0"/>
        </a:effectRef>
        <a:fontRef idx="minor"/>
      </dsp:style>
    </dsp:sp>
    <dsp:sp modelId="{8545A49B-CA15-0444-97BB-9C5FDF333E51}">
      <dsp:nvSpPr>
        <dsp:cNvPr id="0" name=""/>
        <dsp:cNvSpPr/>
      </dsp:nvSpPr>
      <dsp:spPr>
        <a:xfrm>
          <a:off x="6186865" y="2134940"/>
          <a:ext cx="81457" cy="81457"/>
        </a:xfrm>
        <a:prstGeom prst="ellipse">
          <a:avLst/>
        </a:prstGeom>
        <a:solidFill>
          <a:schemeClr val="accent2">
            <a:hueOff val="-1164290"/>
            <a:satOff val="-67142"/>
            <a:lumOff val="69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684BA-BADB-B947-A5E4-92931F573C9F}">
      <dsp:nvSpPr>
        <dsp:cNvPr id="0" name=""/>
        <dsp:cNvSpPr/>
      </dsp:nvSpPr>
      <dsp:spPr>
        <a:xfrm rot="18900000">
          <a:off x="7568932" y="3529937"/>
          <a:ext cx="319993" cy="319993"/>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732A1A-F62A-6741-AB3E-6A0A73AC952A}">
      <dsp:nvSpPr>
        <dsp:cNvPr id="0" name=""/>
        <dsp:cNvSpPr/>
      </dsp:nvSpPr>
      <dsp:spPr>
        <a:xfrm>
          <a:off x="7604481"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E8FC786-4894-C149-8CE3-93319B32C307}">
      <dsp:nvSpPr>
        <dsp:cNvPr id="0" name=""/>
        <dsp:cNvSpPr/>
      </dsp:nvSpPr>
      <dsp:spPr>
        <a:xfrm>
          <a:off x="7955199"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Arrests prompt protests across Canada</a:t>
          </a:r>
        </a:p>
      </dsp:txBody>
      <dsp:txXfrm>
        <a:off x="7955199" y="2175669"/>
        <a:ext cx="2500452" cy="1287996"/>
      </dsp:txXfrm>
    </dsp:sp>
    <dsp:sp modelId="{F0921145-8A03-8942-A151-0A6DB5B8A508}">
      <dsp:nvSpPr>
        <dsp:cNvPr id="0" name=""/>
        <dsp:cNvSpPr/>
      </dsp:nvSpPr>
      <dsp:spPr>
        <a:xfrm>
          <a:off x="7955199"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Feb. 2020</a:t>
          </a:r>
        </a:p>
      </dsp:txBody>
      <dsp:txXfrm>
        <a:off x="7955199" y="3463665"/>
        <a:ext cx="2500452" cy="452539"/>
      </dsp:txXfrm>
    </dsp:sp>
    <dsp:sp modelId="{20C9AA1A-7531-7E42-AC1B-EB44656095AC}">
      <dsp:nvSpPr>
        <dsp:cNvPr id="0" name=""/>
        <dsp:cNvSpPr/>
      </dsp:nvSpPr>
      <dsp:spPr>
        <a:xfrm>
          <a:off x="7728929" y="2175669"/>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1B017B40-20CF-9A4E-8816-8C79D2BA9AB7}">
      <dsp:nvSpPr>
        <dsp:cNvPr id="0" name=""/>
        <dsp:cNvSpPr/>
      </dsp:nvSpPr>
      <dsp:spPr>
        <a:xfrm>
          <a:off x="7687328" y="2134940"/>
          <a:ext cx="81457"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005BB-F73A-9E4B-BC81-A6E0D3B8F98B}">
      <dsp:nvSpPr>
        <dsp:cNvPr id="0" name=""/>
        <dsp:cNvSpPr/>
      </dsp:nvSpPr>
      <dsp:spPr>
        <a:xfrm>
          <a:off x="1243" y="676948"/>
          <a:ext cx="4527895" cy="22639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rtl="0">
            <a:lnSpc>
              <a:spcPct val="90000"/>
            </a:lnSpc>
            <a:spcBef>
              <a:spcPct val="0"/>
            </a:spcBef>
            <a:spcAft>
              <a:spcPct val="35000"/>
            </a:spcAft>
            <a:buNone/>
          </a:pPr>
          <a:r>
            <a:rPr lang="en-US" sz="6500" kern="1200" dirty="0"/>
            <a:t>Colonialism</a:t>
          </a:r>
        </a:p>
      </dsp:txBody>
      <dsp:txXfrm>
        <a:off x="67552" y="743257"/>
        <a:ext cx="4395277" cy="2131329"/>
      </dsp:txXfrm>
    </dsp:sp>
    <dsp:sp modelId="{631B246C-66A0-2C42-80A2-AFBCD58D6248}">
      <dsp:nvSpPr>
        <dsp:cNvPr id="0" name=""/>
        <dsp:cNvSpPr/>
      </dsp:nvSpPr>
      <dsp:spPr>
        <a:xfrm>
          <a:off x="5661112" y="676948"/>
          <a:ext cx="4527895" cy="226394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rtl="0">
            <a:lnSpc>
              <a:spcPct val="90000"/>
            </a:lnSpc>
            <a:spcBef>
              <a:spcPct val="0"/>
            </a:spcBef>
            <a:spcAft>
              <a:spcPct val="35000"/>
            </a:spcAft>
            <a:buNone/>
          </a:pPr>
          <a:r>
            <a:rPr lang="en-US" sz="6500" kern="1200" dirty="0"/>
            <a:t>Imperialism</a:t>
          </a:r>
        </a:p>
      </dsp:txBody>
      <dsp:txXfrm>
        <a:off x="5727421" y="743257"/>
        <a:ext cx="4395277" cy="21313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BEA86-ED19-D649-B4A4-26DF3A90FB28}">
      <dsp:nvSpPr>
        <dsp:cNvPr id="0" name=""/>
        <dsp:cNvSpPr/>
      </dsp:nvSpPr>
      <dsp:spPr>
        <a:xfrm>
          <a:off x="51" y="58492"/>
          <a:ext cx="4913783" cy="633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CA" sz="2200" kern="1200" dirty="0"/>
            <a:t>Canadian government</a:t>
          </a:r>
        </a:p>
      </dsp:txBody>
      <dsp:txXfrm>
        <a:off x="51" y="58492"/>
        <a:ext cx="4913783" cy="633600"/>
      </dsp:txXfrm>
    </dsp:sp>
    <dsp:sp modelId="{1819DD81-0E38-1442-B3B5-32E4000BCDF9}">
      <dsp:nvSpPr>
        <dsp:cNvPr id="0" name=""/>
        <dsp:cNvSpPr/>
      </dsp:nvSpPr>
      <dsp:spPr>
        <a:xfrm>
          <a:off x="51" y="692092"/>
          <a:ext cx="4913783" cy="360075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CA" sz="2200" kern="1200" dirty="0"/>
            <a:t>Did not recognize that the First Nations held title to the land. </a:t>
          </a:r>
        </a:p>
        <a:p>
          <a:pPr marL="228600" lvl="1" indent="-228600" algn="l" defTabSz="977900" rtl="0">
            <a:lnSpc>
              <a:spcPct val="90000"/>
            </a:lnSpc>
            <a:spcBef>
              <a:spcPct val="0"/>
            </a:spcBef>
            <a:spcAft>
              <a:spcPct val="15000"/>
            </a:spcAft>
            <a:buChar char="•"/>
          </a:pPr>
          <a:r>
            <a:rPr lang="en-US" sz="2200" kern="1200" dirty="0"/>
            <a:t>Want First Nations surrender any claims they had to the land because they were living on it, in return for gifts and annual payments. </a:t>
          </a:r>
        </a:p>
        <a:p>
          <a:pPr marL="228600" lvl="1" indent="-228600" algn="l" defTabSz="977900" rtl="0">
            <a:lnSpc>
              <a:spcPct val="90000"/>
            </a:lnSpc>
            <a:spcBef>
              <a:spcPct val="0"/>
            </a:spcBef>
            <a:spcAft>
              <a:spcPct val="15000"/>
            </a:spcAft>
            <a:buChar char="•"/>
          </a:pPr>
          <a:r>
            <a:rPr lang="en-US" sz="2200" kern="1200" dirty="0"/>
            <a:t>Common myth that there was no concept of land title among Indigenous peoples.</a:t>
          </a:r>
        </a:p>
      </dsp:txBody>
      <dsp:txXfrm>
        <a:off x="51" y="692092"/>
        <a:ext cx="4913783" cy="3600753"/>
      </dsp:txXfrm>
    </dsp:sp>
    <dsp:sp modelId="{62B5D06F-662C-3645-AA82-6788DEE63CDD}">
      <dsp:nvSpPr>
        <dsp:cNvPr id="0" name=""/>
        <dsp:cNvSpPr/>
      </dsp:nvSpPr>
      <dsp:spPr>
        <a:xfrm>
          <a:off x="5601764" y="58492"/>
          <a:ext cx="4913783" cy="633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CA" sz="2200" kern="1200" dirty="0"/>
            <a:t>The First Nations</a:t>
          </a:r>
        </a:p>
      </dsp:txBody>
      <dsp:txXfrm>
        <a:off x="5601764" y="58492"/>
        <a:ext cx="4913783" cy="633600"/>
      </dsp:txXfrm>
    </dsp:sp>
    <dsp:sp modelId="{AF49FAD3-AB52-3049-A5B2-1A0407BF5ACF}">
      <dsp:nvSpPr>
        <dsp:cNvPr id="0" name=""/>
        <dsp:cNvSpPr/>
      </dsp:nvSpPr>
      <dsp:spPr>
        <a:xfrm>
          <a:off x="5601764" y="692092"/>
          <a:ext cx="4913783" cy="360075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CA" sz="2200" kern="1200" dirty="0"/>
            <a:t>Treaties confirmed that they </a:t>
          </a:r>
          <a:r>
            <a:rPr lang="en-CA" sz="2200" i="1" kern="1200" dirty="0"/>
            <a:t>held</a:t>
          </a:r>
          <a:r>
            <a:rPr lang="en-CA" sz="2200" kern="1200" dirty="0"/>
            <a:t> the land (stewardship)</a:t>
          </a:r>
        </a:p>
        <a:p>
          <a:pPr marL="228600" lvl="1" indent="-228600" algn="l" defTabSz="977900" rtl="0">
            <a:lnSpc>
              <a:spcPct val="90000"/>
            </a:lnSpc>
            <a:spcBef>
              <a:spcPct val="0"/>
            </a:spcBef>
            <a:spcAft>
              <a:spcPct val="15000"/>
            </a:spcAft>
            <a:buChar char="•"/>
          </a:pPr>
          <a:r>
            <a:rPr lang="en-CA" sz="2200" kern="1200" dirty="0"/>
            <a:t>But did not </a:t>
          </a:r>
          <a:r>
            <a:rPr lang="en-CA" sz="2200" i="1" kern="1200" dirty="0"/>
            <a:t>own</a:t>
          </a:r>
          <a:r>
            <a:rPr lang="en-CA" sz="2200" kern="1200" dirty="0"/>
            <a:t> the land because it has been divinely created. </a:t>
          </a:r>
        </a:p>
        <a:p>
          <a:pPr marL="228600" lvl="1" indent="-228600" algn="l" defTabSz="977900" rtl="0">
            <a:lnSpc>
              <a:spcPct val="90000"/>
            </a:lnSpc>
            <a:spcBef>
              <a:spcPct val="0"/>
            </a:spcBef>
            <a:spcAft>
              <a:spcPct val="15000"/>
            </a:spcAft>
            <a:buChar char="•"/>
          </a:pPr>
          <a:r>
            <a:rPr lang="en-CA" sz="2200" kern="1200" dirty="0"/>
            <a:t>Sought to secure the land for the future while allowing some settlers to live along-side them. </a:t>
          </a:r>
        </a:p>
        <a:p>
          <a:pPr marL="228600" lvl="1" indent="-228600" algn="l" defTabSz="977900" rtl="0">
            <a:lnSpc>
              <a:spcPct val="90000"/>
            </a:lnSpc>
            <a:spcBef>
              <a:spcPct val="0"/>
            </a:spcBef>
            <a:spcAft>
              <a:spcPct val="15000"/>
            </a:spcAft>
            <a:buChar char="•"/>
          </a:pPr>
          <a:r>
            <a:rPr lang="en-CA" sz="2200" kern="1200" dirty="0"/>
            <a:t>Pacts of friendship, peace, and mutual support, not the abandonment of their rights and interests. </a:t>
          </a:r>
        </a:p>
      </dsp:txBody>
      <dsp:txXfrm>
        <a:off x="5601764" y="692092"/>
        <a:ext cx="4913783" cy="3600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05E20-0C21-204F-9AAA-ABB5B88A56DE}">
      <dsp:nvSpPr>
        <dsp:cNvPr id="0" name=""/>
        <dsp:cNvSpPr/>
      </dsp:nvSpPr>
      <dsp:spPr>
        <a:xfrm>
          <a:off x="51" y="28953"/>
          <a:ext cx="4913783" cy="777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CA" sz="2700" kern="1200" dirty="0"/>
            <a:t>Who is an Indian</a:t>
          </a:r>
        </a:p>
      </dsp:txBody>
      <dsp:txXfrm>
        <a:off x="51" y="28953"/>
        <a:ext cx="4913783" cy="777600"/>
      </dsp:txXfrm>
    </dsp:sp>
    <dsp:sp modelId="{B4359206-132C-6440-BC47-01BB931CCF6C}">
      <dsp:nvSpPr>
        <dsp:cNvPr id="0" name=""/>
        <dsp:cNvSpPr/>
      </dsp:nvSpPr>
      <dsp:spPr>
        <a:xfrm>
          <a:off x="51" y="806553"/>
          <a:ext cx="4913783" cy="351583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CA" sz="2700" kern="1200" dirty="0"/>
            <a:t>Under the Act, the term “Indian” now referred to 1) any male of Indian blood reputed to belong to a particular band; 2) any child of such person; and 3) any woman who is or who was married to such a person. </a:t>
          </a:r>
        </a:p>
      </dsp:txBody>
      <dsp:txXfrm>
        <a:off x="51" y="806553"/>
        <a:ext cx="4913783" cy="3515830"/>
      </dsp:txXfrm>
    </dsp:sp>
    <dsp:sp modelId="{F89E17A7-CC2B-DA45-8C54-1B72B4E2259D}">
      <dsp:nvSpPr>
        <dsp:cNvPr id="0" name=""/>
        <dsp:cNvSpPr/>
      </dsp:nvSpPr>
      <dsp:spPr>
        <a:xfrm>
          <a:off x="5601764" y="28953"/>
          <a:ext cx="4913783" cy="7776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CA" sz="2700" kern="1200" dirty="0"/>
            <a:t>Who is not an Indian</a:t>
          </a:r>
        </a:p>
      </dsp:txBody>
      <dsp:txXfrm>
        <a:off x="5601764" y="28953"/>
        <a:ext cx="4913783" cy="777600"/>
      </dsp:txXfrm>
    </dsp:sp>
    <dsp:sp modelId="{66830625-37C7-9B44-B149-F0143723399A}">
      <dsp:nvSpPr>
        <dsp:cNvPr id="0" name=""/>
        <dsp:cNvSpPr/>
      </dsp:nvSpPr>
      <dsp:spPr>
        <a:xfrm>
          <a:off x="5601764" y="806553"/>
          <a:ext cx="4913783" cy="351583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CA" sz="2700" kern="1200" dirty="0"/>
            <a:t>The Act explicitly denied Indian status to the Metis of Manitoba,</a:t>
          </a:r>
        </a:p>
        <a:p>
          <a:pPr marL="228600" lvl="1" indent="-228600" algn="l" defTabSz="1200150" rtl="0">
            <a:lnSpc>
              <a:spcPct val="90000"/>
            </a:lnSpc>
            <a:spcBef>
              <a:spcPct val="0"/>
            </a:spcBef>
            <a:spcAft>
              <a:spcPct val="15000"/>
            </a:spcAft>
            <a:buChar char="•"/>
          </a:pPr>
          <a:r>
            <a:rPr lang="en-CA" sz="2700" kern="1200" dirty="0"/>
            <a:t>Any First Nations person who received a university degree or who became a doctor, lawyer or clergyman was compulsorily enfranchised</a:t>
          </a:r>
        </a:p>
      </dsp:txBody>
      <dsp:txXfrm>
        <a:off x="5601764" y="806553"/>
        <a:ext cx="4913783" cy="35158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E2A07-CA9F-F546-BC60-C26AD678BC31}">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C737FCF-3CCB-3E4E-82DB-B3782ED62496}">
      <dsp:nvSpPr>
        <dsp:cNvPr id="0" name=""/>
        <dsp:cNvSpPr/>
      </dsp:nvSpPr>
      <dsp:spPr>
        <a:xfrm rot="8100000">
          <a:off x="68112" y="501406"/>
          <a:ext cx="319993" cy="319993"/>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0DD11-4B39-D142-BC23-C48B96487405}">
      <dsp:nvSpPr>
        <dsp:cNvPr id="0" name=""/>
        <dsp:cNvSpPr/>
      </dsp:nvSpPr>
      <dsp:spPr>
        <a:xfrm>
          <a:off x="103661"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6490DB-A8C9-DD4E-946B-B586E2D59E4E}">
      <dsp:nvSpPr>
        <dsp:cNvPr id="0" name=""/>
        <dsp:cNvSpPr/>
      </dsp:nvSpPr>
      <dsp:spPr>
        <a:xfrm>
          <a:off x="454379" y="887672"/>
          <a:ext cx="349808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Prohibition of several traditional Aboriginal ceremonies, such as potlatches.</a:t>
          </a:r>
        </a:p>
      </dsp:txBody>
      <dsp:txXfrm>
        <a:off x="454379" y="887672"/>
        <a:ext cx="3498086" cy="1287996"/>
      </dsp:txXfrm>
    </dsp:sp>
    <dsp:sp modelId="{B3146C0D-4AF8-6F4E-92D7-8CB66D73E27A}">
      <dsp:nvSpPr>
        <dsp:cNvPr id="0" name=""/>
        <dsp:cNvSpPr/>
      </dsp:nvSpPr>
      <dsp:spPr>
        <a:xfrm>
          <a:off x="454379" y="435133"/>
          <a:ext cx="349808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1885</a:t>
          </a:r>
        </a:p>
      </dsp:txBody>
      <dsp:txXfrm>
        <a:off x="454379" y="435133"/>
        <a:ext cx="3498086" cy="452539"/>
      </dsp:txXfrm>
    </dsp:sp>
    <dsp:sp modelId="{935DABC8-7869-654E-9DDC-85B68A5A316F}">
      <dsp:nvSpPr>
        <dsp:cNvPr id="0" name=""/>
        <dsp:cNvSpPr/>
      </dsp:nvSpPr>
      <dsp:spPr>
        <a:xfrm>
          <a:off x="228109"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4C0D20-6ECF-5343-970B-491173C11B64}">
      <dsp:nvSpPr>
        <dsp:cNvPr id="0" name=""/>
        <dsp:cNvSpPr/>
      </dsp:nvSpPr>
      <dsp:spPr>
        <a:xfrm>
          <a:off x="186507" y="2134940"/>
          <a:ext cx="81457"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985805-8CD2-2744-B139-923DA4706A07}">
      <dsp:nvSpPr>
        <dsp:cNvPr id="0" name=""/>
        <dsp:cNvSpPr/>
      </dsp:nvSpPr>
      <dsp:spPr>
        <a:xfrm rot="18900000">
          <a:off x="2167232" y="3529937"/>
          <a:ext cx="319993" cy="319993"/>
        </a:xfrm>
        <a:prstGeom prst="teardrop">
          <a:avLst>
            <a:gd name="adj" fmla="val 11500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14AC4-1424-1143-AE2B-5A2F684A1604}">
      <dsp:nvSpPr>
        <dsp:cNvPr id="0" name=""/>
        <dsp:cNvSpPr/>
      </dsp:nvSpPr>
      <dsp:spPr>
        <a:xfrm>
          <a:off x="2202780"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6421EA-0B4A-C444-900F-6D8A69B851C6}">
      <dsp:nvSpPr>
        <dsp:cNvPr id="0" name=""/>
        <dsp:cNvSpPr/>
      </dsp:nvSpPr>
      <dsp:spPr>
        <a:xfrm>
          <a:off x="2553498" y="2175669"/>
          <a:ext cx="349808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Power to remove Aboriginal peoples from reserves near towns with more than 8,000 people.</a:t>
          </a:r>
        </a:p>
      </dsp:txBody>
      <dsp:txXfrm>
        <a:off x="2553498" y="2175669"/>
        <a:ext cx="3498086" cy="1287996"/>
      </dsp:txXfrm>
    </dsp:sp>
    <dsp:sp modelId="{B08A9D38-5496-494F-B1E2-733370C24559}">
      <dsp:nvSpPr>
        <dsp:cNvPr id="0" name=""/>
        <dsp:cNvSpPr/>
      </dsp:nvSpPr>
      <dsp:spPr>
        <a:xfrm>
          <a:off x="2553498" y="3463665"/>
          <a:ext cx="349808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1905</a:t>
          </a:r>
        </a:p>
      </dsp:txBody>
      <dsp:txXfrm>
        <a:off x="2553498" y="3463665"/>
        <a:ext cx="3498086" cy="452539"/>
      </dsp:txXfrm>
    </dsp:sp>
    <dsp:sp modelId="{DF686B58-0D63-7D4D-87A1-321E99EB47CA}">
      <dsp:nvSpPr>
        <dsp:cNvPr id="0" name=""/>
        <dsp:cNvSpPr/>
      </dsp:nvSpPr>
      <dsp:spPr>
        <a:xfrm>
          <a:off x="2327228" y="2175669"/>
          <a:ext cx="0" cy="1287996"/>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ECB298EA-68CA-1948-99D2-98D701001B4A}">
      <dsp:nvSpPr>
        <dsp:cNvPr id="0" name=""/>
        <dsp:cNvSpPr/>
      </dsp:nvSpPr>
      <dsp:spPr>
        <a:xfrm>
          <a:off x="2285627" y="2134940"/>
          <a:ext cx="81457" cy="8145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45546E-54E9-7041-995C-9DB032E03085}">
      <dsp:nvSpPr>
        <dsp:cNvPr id="0" name=""/>
        <dsp:cNvSpPr/>
      </dsp:nvSpPr>
      <dsp:spPr>
        <a:xfrm rot="8100000">
          <a:off x="4266351" y="501406"/>
          <a:ext cx="319993" cy="319993"/>
        </a:xfrm>
        <a:prstGeom prst="teardrop">
          <a:avLst>
            <a:gd name="adj" fmla="val 11500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557570-1D40-CC47-8E70-8A20EB517346}">
      <dsp:nvSpPr>
        <dsp:cNvPr id="0" name=""/>
        <dsp:cNvSpPr/>
      </dsp:nvSpPr>
      <dsp:spPr>
        <a:xfrm>
          <a:off x="4301899"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E0C2116-23BB-084F-9C67-EBA061158E0F}">
      <dsp:nvSpPr>
        <dsp:cNvPr id="0" name=""/>
        <dsp:cNvSpPr/>
      </dsp:nvSpPr>
      <dsp:spPr>
        <a:xfrm>
          <a:off x="4652617" y="887672"/>
          <a:ext cx="349808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Power to expropriate portions of reserves for roads, railways and other public works, as well as to move an entire reserve away from a municipality if it was deemed expedient.</a:t>
          </a:r>
        </a:p>
      </dsp:txBody>
      <dsp:txXfrm>
        <a:off x="4652617" y="887672"/>
        <a:ext cx="3498086" cy="1287996"/>
      </dsp:txXfrm>
    </dsp:sp>
    <dsp:sp modelId="{48EA14EE-EEA0-0546-B363-925031138DBC}">
      <dsp:nvSpPr>
        <dsp:cNvPr id="0" name=""/>
        <dsp:cNvSpPr/>
      </dsp:nvSpPr>
      <dsp:spPr>
        <a:xfrm>
          <a:off x="4652617" y="435133"/>
          <a:ext cx="349808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1911</a:t>
          </a:r>
        </a:p>
      </dsp:txBody>
      <dsp:txXfrm>
        <a:off x="4652617" y="435133"/>
        <a:ext cx="3498086" cy="452539"/>
      </dsp:txXfrm>
    </dsp:sp>
    <dsp:sp modelId="{D973FC3B-A7EB-044A-AE72-30E67A3DB359}">
      <dsp:nvSpPr>
        <dsp:cNvPr id="0" name=""/>
        <dsp:cNvSpPr/>
      </dsp:nvSpPr>
      <dsp:spPr>
        <a:xfrm>
          <a:off x="4426348" y="887672"/>
          <a:ext cx="0" cy="1287996"/>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BFB828DF-29C8-AB42-AD85-35C159020994}">
      <dsp:nvSpPr>
        <dsp:cNvPr id="0" name=""/>
        <dsp:cNvSpPr/>
      </dsp:nvSpPr>
      <dsp:spPr>
        <a:xfrm>
          <a:off x="4384746" y="2134940"/>
          <a:ext cx="81457" cy="8145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2F732-4C59-C544-9DC8-2A196409DADA}">
      <dsp:nvSpPr>
        <dsp:cNvPr id="0" name=""/>
        <dsp:cNvSpPr/>
      </dsp:nvSpPr>
      <dsp:spPr>
        <a:xfrm rot="18900000">
          <a:off x="6365470" y="3529937"/>
          <a:ext cx="319993" cy="319993"/>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BDA8B-E467-2049-A215-43EB880F2619}">
      <dsp:nvSpPr>
        <dsp:cNvPr id="0" name=""/>
        <dsp:cNvSpPr/>
      </dsp:nvSpPr>
      <dsp:spPr>
        <a:xfrm>
          <a:off x="6401019"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25DAA13-CD5A-4646-A634-CCB171CD1649}">
      <dsp:nvSpPr>
        <dsp:cNvPr id="0" name=""/>
        <dsp:cNvSpPr/>
      </dsp:nvSpPr>
      <dsp:spPr>
        <a:xfrm>
          <a:off x="6751736" y="2175669"/>
          <a:ext cx="349808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Prohibition of anyone (Aboriginal or otherwise) from soliciting funds for Aboriginal legal claims without special license from the Superintendent General.</a:t>
          </a:r>
        </a:p>
      </dsp:txBody>
      <dsp:txXfrm>
        <a:off x="6751736" y="2175669"/>
        <a:ext cx="3498086" cy="1287996"/>
      </dsp:txXfrm>
    </dsp:sp>
    <dsp:sp modelId="{2ED894B1-83A8-BA42-94AC-0B74C254C442}">
      <dsp:nvSpPr>
        <dsp:cNvPr id="0" name=""/>
        <dsp:cNvSpPr/>
      </dsp:nvSpPr>
      <dsp:spPr>
        <a:xfrm>
          <a:off x="6751736" y="3463665"/>
          <a:ext cx="349808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1927</a:t>
          </a:r>
        </a:p>
      </dsp:txBody>
      <dsp:txXfrm>
        <a:off x="6751736" y="3463665"/>
        <a:ext cx="3498086" cy="452539"/>
      </dsp:txXfrm>
    </dsp:sp>
    <dsp:sp modelId="{632C1BC9-DEF5-1F49-B8BE-2F8F42064C42}">
      <dsp:nvSpPr>
        <dsp:cNvPr id="0" name=""/>
        <dsp:cNvSpPr/>
      </dsp:nvSpPr>
      <dsp:spPr>
        <a:xfrm>
          <a:off x="6525467" y="2175669"/>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9A4A1620-6BFE-DE49-A338-4CBF1F5FFB6B}">
      <dsp:nvSpPr>
        <dsp:cNvPr id="0" name=""/>
        <dsp:cNvSpPr/>
      </dsp:nvSpPr>
      <dsp:spPr>
        <a:xfrm>
          <a:off x="6483865" y="2134940"/>
          <a:ext cx="81457"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D632D-B3BF-7E43-B27D-65014B2D3618}">
      <dsp:nvSpPr>
        <dsp:cNvPr id="0" name=""/>
        <dsp:cNvSpPr/>
      </dsp:nvSpPr>
      <dsp:spPr>
        <a:xfrm>
          <a:off x="0" y="94058"/>
          <a:ext cx="6263640" cy="128378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err="1"/>
            <a:t>Yintah</a:t>
          </a:r>
          <a:r>
            <a:rPr lang="en-US" sz="2100" kern="1200" dirty="0"/>
            <a:t> (YIN-</a:t>
          </a:r>
          <a:r>
            <a:rPr lang="en-US" sz="2100" kern="1200" dirty="0" err="1"/>
            <a:t>tah</a:t>
          </a:r>
          <a:r>
            <a:rPr lang="en-US" sz="2100" kern="1200" dirty="0"/>
            <a:t>) = land</a:t>
          </a:r>
        </a:p>
      </dsp:txBody>
      <dsp:txXfrm>
        <a:off x="62669" y="156727"/>
        <a:ext cx="6138302" cy="1158444"/>
      </dsp:txXfrm>
    </dsp:sp>
    <dsp:sp modelId="{442C08DA-77D6-AA49-B2CB-F38699E84A51}">
      <dsp:nvSpPr>
        <dsp:cNvPr id="0" name=""/>
        <dsp:cNvSpPr/>
      </dsp:nvSpPr>
      <dsp:spPr>
        <a:xfrm>
          <a:off x="0" y="1438321"/>
          <a:ext cx="6263640" cy="128378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err="1"/>
            <a:t>Unist’ot’en</a:t>
          </a:r>
          <a:r>
            <a:rPr lang="en-US" sz="2100" kern="1200" dirty="0"/>
            <a:t> (OO-</a:t>
          </a:r>
          <a:r>
            <a:rPr lang="en-US" sz="2100" kern="1200" dirty="0" err="1"/>
            <a:t>nis</a:t>
          </a:r>
          <a:r>
            <a:rPr lang="en-US" sz="2100" kern="1200" dirty="0"/>
            <a:t>-TAH-den) = traditional territory of the </a:t>
          </a:r>
          <a:r>
            <a:rPr lang="en-US" sz="2100" kern="1200" dirty="0" err="1"/>
            <a:t>Wet’suwet’en</a:t>
          </a:r>
          <a:r>
            <a:rPr lang="en-US" sz="2100" kern="1200" dirty="0"/>
            <a:t> Nation. Became a camp in 2010 to prevent pipeline workers from entering</a:t>
          </a:r>
        </a:p>
      </dsp:txBody>
      <dsp:txXfrm>
        <a:off x="62669" y="1500990"/>
        <a:ext cx="6138302" cy="1158444"/>
      </dsp:txXfrm>
    </dsp:sp>
    <dsp:sp modelId="{E84893F4-0260-574F-94C2-572BF96F6CD8}">
      <dsp:nvSpPr>
        <dsp:cNvPr id="0" name=""/>
        <dsp:cNvSpPr/>
      </dsp:nvSpPr>
      <dsp:spPr>
        <a:xfrm>
          <a:off x="0" y="2782584"/>
          <a:ext cx="6263640" cy="128378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err="1"/>
            <a:t>Gidimt’en</a:t>
          </a:r>
          <a:r>
            <a:rPr lang="en-US" sz="2100" kern="1200" dirty="0"/>
            <a:t> (GIH-dim-den) = a clan within the </a:t>
          </a:r>
          <a:r>
            <a:rPr lang="en-US" sz="2100" kern="1200" dirty="0" err="1"/>
            <a:t>Wet’suwet’en</a:t>
          </a:r>
          <a:r>
            <a:rPr lang="en-US" sz="2100" kern="1200" dirty="0"/>
            <a:t> Nation</a:t>
          </a:r>
        </a:p>
      </dsp:txBody>
      <dsp:txXfrm>
        <a:off x="62669" y="2845253"/>
        <a:ext cx="6138302" cy="1158444"/>
      </dsp:txXfrm>
    </dsp:sp>
    <dsp:sp modelId="{09706C86-2C0B-A948-BF7E-4F8C477DAD88}">
      <dsp:nvSpPr>
        <dsp:cNvPr id="0" name=""/>
        <dsp:cNvSpPr/>
      </dsp:nvSpPr>
      <dsp:spPr>
        <a:xfrm>
          <a:off x="0" y="4126846"/>
          <a:ext cx="6263640" cy="128378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UNDRIP: United Nations Declaration on the Rights of Indigenous Peoples</a:t>
          </a:r>
        </a:p>
      </dsp:txBody>
      <dsp:txXfrm>
        <a:off x="62669" y="4189515"/>
        <a:ext cx="6138302" cy="1158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40DBC-22EC-45BE-910A-3289B7EAF6D2}">
      <dsp:nvSpPr>
        <dsp:cNvPr id="0" name=""/>
        <dsp:cNvSpPr/>
      </dsp:nvSpPr>
      <dsp:spPr>
        <a:xfrm>
          <a:off x="1020487" y="1002110"/>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12A0B0-2105-4E27-8EA9-0C5305324FD5}">
      <dsp:nvSpPr>
        <dsp:cNvPr id="0" name=""/>
        <dsp:cNvSpPr/>
      </dsp:nvSpPr>
      <dsp:spPr>
        <a:xfrm>
          <a:off x="393" y="220159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en-US" sz="1900" kern="1200" dirty="0"/>
            <a:t>TransCanada (Coastal Gaslink)</a:t>
          </a:r>
        </a:p>
      </dsp:txBody>
      <dsp:txXfrm>
        <a:off x="393" y="2201598"/>
        <a:ext cx="3138750" cy="470812"/>
      </dsp:txXfrm>
    </dsp:sp>
    <dsp:sp modelId="{F6C81685-F29F-4452-823B-2BB542FEE7A6}">
      <dsp:nvSpPr>
        <dsp:cNvPr id="0" name=""/>
        <dsp:cNvSpPr/>
      </dsp:nvSpPr>
      <dsp:spPr>
        <a:xfrm>
          <a:off x="393" y="2719353"/>
          <a:ext cx="3138750" cy="629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670 km (fracking) gas pipeline </a:t>
          </a:r>
        </a:p>
        <a:p>
          <a:pPr marL="0" lvl="0" indent="0" algn="ctr" defTabSz="666750">
            <a:lnSpc>
              <a:spcPct val="90000"/>
            </a:lnSpc>
            <a:spcBef>
              <a:spcPct val="0"/>
            </a:spcBef>
            <a:spcAft>
              <a:spcPct val="35000"/>
            </a:spcAft>
            <a:buNone/>
          </a:pPr>
          <a:r>
            <a:rPr lang="en-US" sz="1500" kern="1200"/>
            <a:t>$6 billion to build</a:t>
          </a:r>
        </a:p>
      </dsp:txBody>
      <dsp:txXfrm>
        <a:off x="393" y="2719353"/>
        <a:ext cx="3138750" cy="629873"/>
      </dsp:txXfrm>
    </dsp:sp>
    <dsp:sp modelId="{7A7D2962-5E67-4145-86A6-3C195EA9F4F8}">
      <dsp:nvSpPr>
        <dsp:cNvPr id="0" name=""/>
        <dsp:cNvSpPr/>
      </dsp:nvSpPr>
      <dsp:spPr>
        <a:xfrm>
          <a:off x="4708518" y="1002110"/>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AC8F5E-8B58-4479-909D-8B8A63B11212}">
      <dsp:nvSpPr>
        <dsp:cNvPr id="0" name=""/>
        <dsp:cNvSpPr/>
      </dsp:nvSpPr>
      <dsp:spPr>
        <a:xfrm>
          <a:off x="3688425" y="220159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en-US" sz="1900" kern="1200"/>
            <a:t>Chevron (Pacific Trails Pipeline)</a:t>
          </a:r>
        </a:p>
      </dsp:txBody>
      <dsp:txXfrm>
        <a:off x="3688425" y="2201598"/>
        <a:ext cx="3138750" cy="470812"/>
      </dsp:txXfrm>
    </dsp:sp>
    <dsp:sp modelId="{5B1FAD24-83E0-4AD2-989A-B3CEB6518F76}">
      <dsp:nvSpPr>
        <dsp:cNvPr id="0" name=""/>
        <dsp:cNvSpPr/>
      </dsp:nvSpPr>
      <dsp:spPr>
        <a:xfrm>
          <a:off x="3688425" y="2719353"/>
          <a:ext cx="3138750" cy="629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480 km (fracking) gas pipeline </a:t>
          </a:r>
        </a:p>
      </dsp:txBody>
      <dsp:txXfrm>
        <a:off x="3688425" y="2719353"/>
        <a:ext cx="3138750" cy="629873"/>
      </dsp:txXfrm>
    </dsp:sp>
    <dsp:sp modelId="{09859015-F74F-4279-BF7C-DC8637909DBD}">
      <dsp:nvSpPr>
        <dsp:cNvPr id="0" name=""/>
        <dsp:cNvSpPr/>
      </dsp:nvSpPr>
      <dsp:spPr>
        <a:xfrm>
          <a:off x="8396550" y="1002110"/>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A16BA-EC22-4146-9701-5FFD60181D25}">
      <dsp:nvSpPr>
        <dsp:cNvPr id="0" name=""/>
        <dsp:cNvSpPr/>
      </dsp:nvSpPr>
      <dsp:spPr>
        <a:xfrm>
          <a:off x="7376456" y="2201598"/>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en-US" sz="1900" kern="1200"/>
            <a:t>Enbridge (Northern Gateway)</a:t>
          </a:r>
        </a:p>
      </dsp:txBody>
      <dsp:txXfrm>
        <a:off x="7376456" y="2201598"/>
        <a:ext cx="3138750" cy="470812"/>
      </dsp:txXfrm>
    </dsp:sp>
    <dsp:sp modelId="{5415DCE6-CBAF-462F-B582-CB256BAAA2A5}">
      <dsp:nvSpPr>
        <dsp:cNvPr id="0" name=""/>
        <dsp:cNvSpPr/>
      </dsp:nvSpPr>
      <dsp:spPr>
        <a:xfrm>
          <a:off x="7376456" y="2719353"/>
          <a:ext cx="3138750" cy="629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US" sz="1500" kern="1200" dirty="0"/>
            <a:t>1,177 km twin pipelines (one would be tar sands oil, the other would be a form of condensed gas)</a:t>
          </a:r>
        </a:p>
      </dsp:txBody>
      <dsp:txXfrm>
        <a:off x="7376456" y="2719353"/>
        <a:ext cx="3138750" cy="629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A174B-CA0A-C448-8E8C-43D2D0292C4E}">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B5FD2A3-C4F2-EF43-9689-9A7D10C34710}">
      <dsp:nvSpPr>
        <dsp:cNvPr id="0" name=""/>
        <dsp:cNvSpPr/>
      </dsp:nvSpPr>
      <dsp:spPr>
        <a:xfrm rot="8100000">
          <a:off x="71054" y="501694"/>
          <a:ext cx="319418" cy="319418"/>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265FD-7B6D-BA41-9211-E58DCA8437E8}">
      <dsp:nvSpPr>
        <dsp:cNvPr id="0" name=""/>
        <dsp:cNvSpPr/>
      </dsp:nvSpPr>
      <dsp:spPr>
        <a:xfrm>
          <a:off x="106538"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CBC0E20-847F-D64D-AAAD-BF13E321416D}">
      <dsp:nvSpPr>
        <dsp:cNvPr id="0" name=""/>
        <dsp:cNvSpPr/>
      </dsp:nvSpPr>
      <dsp:spPr>
        <a:xfrm>
          <a:off x="456626"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err="1"/>
            <a:t>Wet’suwet’en</a:t>
          </a:r>
          <a:r>
            <a:rPr lang="en-US" sz="1500" kern="1200" dirty="0"/>
            <a:t> establish a camp on the exact location of the pipeline</a:t>
          </a:r>
        </a:p>
      </dsp:txBody>
      <dsp:txXfrm>
        <a:off x="456626" y="887672"/>
        <a:ext cx="2182375" cy="1287996"/>
      </dsp:txXfrm>
    </dsp:sp>
    <dsp:sp modelId="{103C0EFC-B5B3-EF4B-A9DD-7D1AF4709DFE}">
      <dsp:nvSpPr>
        <dsp:cNvPr id="0" name=""/>
        <dsp:cNvSpPr/>
      </dsp:nvSpPr>
      <dsp:spPr>
        <a:xfrm>
          <a:off x="456626"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5 Apr. 2010</a:t>
          </a:r>
        </a:p>
      </dsp:txBody>
      <dsp:txXfrm>
        <a:off x="456626" y="435133"/>
        <a:ext cx="2182375" cy="452539"/>
      </dsp:txXfrm>
    </dsp:sp>
    <dsp:sp modelId="{663F9354-6C16-C642-A983-0461B93376B7}">
      <dsp:nvSpPr>
        <dsp:cNvPr id="0" name=""/>
        <dsp:cNvSpPr/>
      </dsp:nvSpPr>
      <dsp:spPr>
        <a:xfrm>
          <a:off x="230763"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C26F1DF-E04A-8A47-903E-3EAFC9ED1152}">
      <dsp:nvSpPr>
        <dsp:cNvPr id="0" name=""/>
        <dsp:cNvSpPr/>
      </dsp:nvSpPr>
      <dsp:spPr>
        <a:xfrm>
          <a:off x="190514" y="2134940"/>
          <a:ext cx="81310"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5C245-2CE6-EC40-B294-FF816C29BA9C}">
      <dsp:nvSpPr>
        <dsp:cNvPr id="0" name=""/>
        <dsp:cNvSpPr/>
      </dsp:nvSpPr>
      <dsp:spPr>
        <a:xfrm rot="18900000">
          <a:off x="1383003" y="3530225"/>
          <a:ext cx="319418" cy="319418"/>
        </a:xfrm>
        <a:prstGeom prst="teardrop">
          <a:avLst>
            <a:gd name="adj" fmla="val 115000"/>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1264E0-1BB2-3E47-8590-F683080AE1AF}">
      <dsp:nvSpPr>
        <dsp:cNvPr id="0" name=""/>
        <dsp:cNvSpPr/>
      </dsp:nvSpPr>
      <dsp:spPr>
        <a:xfrm>
          <a:off x="1418488"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46334C7-3CD8-FE46-B308-C8FC36CC70CE}">
      <dsp:nvSpPr>
        <dsp:cNvPr id="0" name=""/>
        <dsp:cNvSpPr/>
      </dsp:nvSpPr>
      <dsp:spPr>
        <a:xfrm>
          <a:off x="1768576"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Coastal GasLink project description filed.</a:t>
          </a:r>
        </a:p>
      </dsp:txBody>
      <dsp:txXfrm>
        <a:off x="1768576" y="2175669"/>
        <a:ext cx="2182375" cy="1287996"/>
      </dsp:txXfrm>
    </dsp:sp>
    <dsp:sp modelId="{26591556-A72A-5444-96B3-9C43242FCBA7}">
      <dsp:nvSpPr>
        <dsp:cNvPr id="0" name=""/>
        <dsp:cNvSpPr/>
      </dsp:nvSpPr>
      <dsp:spPr>
        <a:xfrm>
          <a:off x="1768576"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Oct. 2012</a:t>
          </a:r>
        </a:p>
      </dsp:txBody>
      <dsp:txXfrm>
        <a:off x="1768576" y="3463665"/>
        <a:ext cx="2182375" cy="452539"/>
      </dsp:txXfrm>
    </dsp:sp>
    <dsp:sp modelId="{D97A31D6-81B5-DA40-ACC6-2FBFDD3EA3B8}">
      <dsp:nvSpPr>
        <dsp:cNvPr id="0" name=""/>
        <dsp:cNvSpPr/>
      </dsp:nvSpPr>
      <dsp:spPr>
        <a:xfrm>
          <a:off x="1542713" y="2175669"/>
          <a:ext cx="0" cy="1287996"/>
        </a:xfrm>
        <a:prstGeom prst="line">
          <a:avLst/>
        </a:prstGeom>
        <a:noFill/>
        <a:ln w="12700" cap="flat" cmpd="sng" algn="ctr">
          <a:solidFill>
            <a:schemeClr val="accent2">
              <a:hueOff val="-242561"/>
              <a:satOff val="-13988"/>
              <a:lumOff val="1438"/>
              <a:alphaOff val="0"/>
            </a:schemeClr>
          </a:solidFill>
          <a:prstDash val="dash"/>
          <a:miter lim="800000"/>
        </a:ln>
        <a:effectLst/>
      </dsp:spPr>
      <dsp:style>
        <a:lnRef idx="1">
          <a:scrgbClr r="0" g="0" b="0"/>
        </a:lnRef>
        <a:fillRef idx="0">
          <a:scrgbClr r="0" g="0" b="0"/>
        </a:fillRef>
        <a:effectRef idx="0">
          <a:scrgbClr r="0" g="0" b="0"/>
        </a:effectRef>
        <a:fontRef idx="minor"/>
      </dsp:style>
    </dsp:sp>
    <dsp:sp modelId="{F09A3595-0B7B-214B-B226-AE42B85F274D}">
      <dsp:nvSpPr>
        <dsp:cNvPr id="0" name=""/>
        <dsp:cNvSpPr/>
      </dsp:nvSpPr>
      <dsp:spPr>
        <a:xfrm>
          <a:off x="1502464" y="2134940"/>
          <a:ext cx="81310" cy="81457"/>
        </a:xfrm>
        <a:prstGeom prst="ellipse">
          <a:avLst/>
        </a:prstGeom>
        <a:solidFill>
          <a:schemeClr val="accent2">
            <a:hueOff val="-242561"/>
            <a:satOff val="-13988"/>
            <a:lumOff val="143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9E1403-F8F5-0040-BFA3-91A443A6CEA4}">
      <dsp:nvSpPr>
        <dsp:cNvPr id="0" name=""/>
        <dsp:cNvSpPr/>
      </dsp:nvSpPr>
      <dsp:spPr>
        <a:xfrm rot="8100000">
          <a:off x="2694953" y="501694"/>
          <a:ext cx="319418" cy="319418"/>
        </a:xfrm>
        <a:prstGeom prst="teardrop">
          <a:avLst>
            <a:gd name="adj" fmla="val 11500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7857E6-96D0-E64A-806D-BAEB036F835C}">
      <dsp:nvSpPr>
        <dsp:cNvPr id="0" name=""/>
        <dsp:cNvSpPr/>
      </dsp:nvSpPr>
      <dsp:spPr>
        <a:xfrm>
          <a:off x="2730438"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7CFCD0-7230-9241-BCA4-05307E551284}">
      <dsp:nvSpPr>
        <dsp:cNvPr id="0" name=""/>
        <dsp:cNvSpPr/>
      </dsp:nvSpPr>
      <dsp:spPr>
        <a:xfrm>
          <a:off x="3080525"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Hereditary Chiefs of </a:t>
          </a:r>
          <a:r>
            <a:rPr lang="en-US" sz="1500" kern="1200" dirty="0" err="1"/>
            <a:t>Wet’suwet’en</a:t>
          </a:r>
          <a:r>
            <a:rPr lang="en-US" sz="1500" kern="1200" dirty="0"/>
            <a:t> sent a letter to BC Environmental Assessment Office (EAO) outlining their concerns</a:t>
          </a:r>
        </a:p>
      </dsp:txBody>
      <dsp:txXfrm>
        <a:off x="3080525" y="887672"/>
        <a:ext cx="2182375" cy="1287996"/>
      </dsp:txXfrm>
    </dsp:sp>
    <dsp:sp modelId="{2CC6F877-BCA3-3945-995F-6F22374B0456}">
      <dsp:nvSpPr>
        <dsp:cNvPr id="0" name=""/>
        <dsp:cNvSpPr/>
      </dsp:nvSpPr>
      <dsp:spPr>
        <a:xfrm>
          <a:off x="3080525"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Apr. 2014</a:t>
          </a:r>
        </a:p>
      </dsp:txBody>
      <dsp:txXfrm>
        <a:off x="3080525" y="435133"/>
        <a:ext cx="2182375" cy="452539"/>
      </dsp:txXfrm>
    </dsp:sp>
    <dsp:sp modelId="{6168FEB2-8F27-0A4B-B0E6-A8E0BDE93C7E}">
      <dsp:nvSpPr>
        <dsp:cNvPr id="0" name=""/>
        <dsp:cNvSpPr/>
      </dsp:nvSpPr>
      <dsp:spPr>
        <a:xfrm>
          <a:off x="2854662" y="887672"/>
          <a:ext cx="0" cy="1287996"/>
        </a:xfrm>
        <a:prstGeom prst="line">
          <a:avLst/>
        </a:prstGeom>
        <a:noFill/>
        <a:ln w="12700" cap="flat" cmpd="sng" algn="ctr">
          <a:solidFill>
            <a:schemeClr val="accent2">
              <a:hueOff val="-485121"/>
              <a:satOff val="-27976"/>
              <a:lumOff val="2876"/>
              <a:alphaOff val="0"/>
            </a:schemeClr>
          </a:solidFill>
          <a:prstDash val="dash"/>
          <a:miter lim="800000"/>
        </a:ln>
        <a:effectLst/>
      </dsp:spPr>
      <dsp:style>
        <a:lnRef idx="1">
          <a:scrgbClr r="0" g="0" b="0"/>
        </a:lnRef>
        <a:fillRef idx="0">
          <a:scrgbClr r="0" g="0" b="0"/>
        </a:fillRef>
        <a:effectRef idx="0">
          <a:scrgbClr r="0" g="0" b="0"/>
        </a:effectRef>
        <a:fontRef idx="minor"/>
      </dsp:style>
    </dsp:sp>
    <dsp:sp modelId="{399605C2-5CAB-8840-9168-42888AD433DD}">
      <dsp:nvSpPr>
        <dsp:cNvPr id="0" name=""/>
        <dsp:cNvSpPr/>
      </dsp:nvSpPr>
      <dsp:spPr>
        <a:xfrm>
          <a:off x="2814413" y="2134940"/>
          <a:ext cx="81310" cy="81457"/>
        </a:xfrm>
        <a:prstGeom prst="ellipse">
          <a:avLst/>
        </a:prstGeom>
        <a:solidFill>
          <a:schemeClr val="accent2">
            <a:hueOff val="-485121"/>
            <a:satOff val="-27976"/>
            <a:lumOff val="287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789250-6A3C-A346-8003-6F118F580985}">
      <dsp:nvSpPr>
        <dsp:cNvPr id="0" name=""/>
        <dsp:cNvSpPr/>
      </dsp:nvSpPr>
      <dsp:spPr>
        <a:xfrm rot="18900000">
          <a:off x="4006903" y="3530225"/>
          <a:ext cx="319418" cy="319418"/>
        </a:xfrm>
        <a:prstGeom prst="teardrop">
          <a:avLst>
            <a:gd name="adj" fmla="val 115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02737-3BC3-AD43-86D9-7A164679C48F}">
      <dsp:nvSpPr>
        <dsp:cNvPr id="0" name=""/>
        <dsp:cNvSpPr/>
      </dsp:nvSpPr>
      <dsp:spPr>
        <a:xfrm>
          <a:off x="4042387"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40EDC08-9F13-1548-9F8A-CE356A2D8520}">
      <dsp:nvSpPr>
        <dsp:cNvPr id="0" name=""/>
        <dsp:cNvSpPr/>
      </dsp:nvSpPr>
      <dsp:spPr>
        <a:xfrm>
          <a:off x="4392475"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BC EAO issue report approving pipeline, acknowledging concerns from Hereditary Chiefs of </a:t>
          </a:r>
          <a:r>
            <a:rPr lang="en-US" sz="1500" kern="1200" dirty="0" err="1"/>
            <a:t>Wet’suwet’en</a:t>
          </a:r>
          <a:r>
            <a:rPr lang="en-US" sz="1500" kern="1200" dirty="0"/>
            <a:t> Nation</a:t>
          </a:r>
        </a:p>
      </dsp:txBody>
      <dsp:txXfrm>
        <a:off x="4392475" y="2175669"/>
        <a:ext cx="2182375" cy="1287996"/>
      </dsp:txXfrm>
    </dsp:sp>
    <dsp:sp modelId="{5F4991CD-3439-E64D-9433-466086473B02}">
      <dsp:nvSpPr>
        <dsp:cNvPr id="0" name=""/>
        <dsp:cNvSpPr/>
      </dsp:nvSpPr>
      <dsp:spPr>
        <a:xfrm>
          <a:off x="4392475"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Oct. 2014</a:t>
          </a:r>
        </a:p>
      </dsp:txBody>
      <dsp:txXfrm>
        <a:off x="4392475" y="3463665"/>
        <a:ext cx="2182375" cy="452539"/>
      </dsp:txXfrm>
    </dsp:sp>
    <dsp:sp modelId="{7AE79870-1B12-2E42-A275-4E83FA673F44}">
      <dsp:nvSpPr>
        <dsp:cNvPr id="0" name=""/>
        <dsp:cNvSpPr/>
      </dsp:nvSpPr>
      <dsp:spPr>
        <a:xfrm>
          <a:off x="4166612" y="2175669"/>
          <a:ext cx="0" cy="1287996"/>
        </a:xfrm>
        <a:prstGeom prst="line">
          <a:avLst/>
        </a:prstGeom>
        <a:noFill/>
        <a:ln w="12700" cap="flat" cmpd="sng" algn="ctr">
          <a:solidFill>
            <a:schemeClr val="accent2">
              <a:hueOff val="-727682"/>
              <a:satOff val="-41964"/>
              <a:lumOff val="4314"/>
              <a:alphaOff val="0"/>
            </a:schemeClr>
          </a:solidFill>
          <a:prstDash val="dash"/>
          <a:miter lim="800000"/>
        </a:ln>
        <a:effectLst/>
      </dsp:spPr>
      <dsp:style>
        <a:lnRef idx="1">
          <a:scrgbClr r="0" g="0" b="0"/>
        </a:lnRef>
        <a:fillRef idx="0">
          <a:scrgbClr r="0" g="0" b="0"/>
        </a:fillRef>
        <a:effectRef idx="0">
          <a:scrgbClr r="0" g="0" b="0"/>
        </a:effectRef>
        <a:fontRef idx="minor"/>
      </dsp:style>
    </dsp:sp>
    <dsp:sp modelId="{67A07575-EDAD-A845-9BF7-D8C166BF0FA0}">
      <dsp:nvSpPr>
        <dsp:cNvPr id="0" name=""/>
        <dsp:cNvSpPr/>
      </dsp:nvSpPr>
      <dsp:spPr>
        <a:xfrm>
          <a:off x="4126363" y="2134940"/>
          <a:ext cx="81310" cy="81457"/>
        </a:xfrm>
        <a:prstGeom prst="ellipse">
          <a:avLst/>
        </a:prstGeom>
        <a:solidFill>
          <a:schemeClr val="accent2">
            <a:hueOff val="-727682"/>
            <a:satOff val="-41964"/>
            <a:lumOff val="4314"/>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BAA6F6-DB8A-0D40-9106-60CAE03765DF}">
      <dsp:nvSpPr>
        <dsp:cNvPr id="0" name=""/>
        <dsp:cNvSpPr/>
      </dsp:nvSpPr>
      <dsp:spPr>
        <a:xfrm rot="8100000">
          <a:off x="5318852" y="501694"/>
          <a:ext cx="319418" cy="319418"/>
        </a:xfrm>
        <a:prstGeom prst="teardrop">
          <a:avLst>
            <a:gd name="adj" fmla="val 11500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01E42-3188-414A-9254-DFD8ABC50F93}">
      <dsp:nvSpPr>
        <dsp:cNvPr id="0" name=""/>
        <dsp:cNvSpPr/>
      </dsp:nvSpPr>
      <dsp:spPr>
        <a:xfrm>
          <a:off x="5354337"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A5D52B0-830F-E242-BC99-466319AC4EC0}">
      <dsp:nvSpPr>
        <dsp:cNvPr id="0" name=""/>
        <dsp:cNvSpPr/>
      </dsp:nvSpPr>
      <dsp:spPr>
        <a:xfrm>
          <a:off x="5704424"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Hereditary Chiefs of </a:t>
          </a:r>
          <a:r>
            <a:rPr lang="en-US" sz="1500" kern="1200" dirty="0" err="1"/>
            <a:t>Wet’suwet’en</a:t>
          </a:r>
          <a:r>
            <a:rPr lang="en-US" sz="1500" kern="1200" dirty="0"/>
            <a:t> release a “title and rights” report explaining their position and intentions.</a:t>
          </a:r>
        </a:p>
      </dsp:txBody>
      <dsp:txXfrm>
        <a:off x="5704424" y="887672"/>
        <a:ext cx="2182375" cy="1287996"/>
      </dsp:txXfrm>
    </dsp:sp>
    <dsp:sp modelId="{5AC4DD12-D19A-8E49-ABB4-533CF77E8C84}">
      <dsp:nvSpPr>
        <dsp:cNvPr id="0" name=""/>
        <dsp:cNvSpPr/>
      </dsp:nvSpPr>
      <dsp:spPr>
        <a:xfrm>
          <a:off x="5704424"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Late 2014</a:t>
          </a:r>
        </a:p>
      </dsp:txBody>
      <dsp:txXfrm>
        <a:off x="5704424" y="435133"/>
        <a:ext cx="2182375" cy="452539"/>
      </dsp:txXfrm>
    </dsp:sp>
    <dsp:sp modelId="{95917B8B-9DE5-EB47-851F-37CA33B88C5E}">
      <dsp:nvSpPr>
        <dsp:cNvPr id="0" name=""/>
        <dsp:cNvSpPr/>
      </dsp:nvSpPr>
      <dsp:spPr>
        <a:xfrm>
          <a:off x="5478561" y="887672"/>
          <a:ext cx="0" cy="1287996"/>
        </a:xfrm>
        <a:prstGeom prst="line">
          <a:avLst/>
        </a:prstGeom>
        <a:noFill/>
        <a:ln w="12700" cap="flat" cmpd="sng" algn="ctr">
          <a:solidFill>
            <a:schemeClr val="accent2">
              <a:hueOff val="-970242"/>
              <a:satOff val="-55952"/>
              <a:lumOff val="5752"/>
              <a:alphaOff val="0"/>
            </a:schemeClr>
          </a:solidFill>
          <a:prstDash val="dash"/>
          <a:miter lim="800000"/>
        </a:ln>
        <a:effectLst/>
      </dsp:spPr>
      <dsp:style>
        <a:lnRef idx="1">
          <a:scrgbClr r="0" g="0" b="0"/>
        </a:lnRef>
        <a:fillRef idx="0">
          <a:scrgbClr r="0" g="0" b="0"/>
        </a:fillRef>
        <a:effectRef idx="0">
          <a:scrgbClr r="0" g="0" b="0"/>
        </a:effectRef>
        <a:fontRef idx="minor"/>
      </dsp:style>
    </dsp:sp>
    <dsp:sp modelId="{B9A9447A-7B78-6B4B-AECA-EF0F5E47CD2B}">
      <dsp:nvSpPr>
        <dsp:cNvPr id="0" name=""/>
        <dsp:cNvSpPr/>
      </dsp:nvSpPr>
      <dsp:spPr>
        <a:xfrm>
          <a:off x="5438313" y="2134940"/>
          <a:ext cx="81310" cy="81457"/>
        </a:xfrm>
        <a:prstGeom prst="ellipse">
          <a:avLst/>
        </a:prstGeom>
        <a:solidFill>
          <a:schemeClr val="accent2">
            <a:hueOff val="-970242"/>
            <a:satOff val="-55952"/>
            <a:lumOff val="575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55024E-95C1-7C42-98DB-C7D26B59B311}">
      <dsp:nvSpPr>
        <dsp:cNvPr id="0" name=""/>
        <dsp:cNvSpPr/>
      </dsp:nvSpPr>
      <dsp:spPr>
        <a:xfrm rot="18900000">
          <a:off x="6630802" y="3530225"/>
          <a:ext cx="319418" cy="319418"/>
        </a:xfrm>
        <a:prstGeom prst="teardrop">
          <a:avLst>
            <a:gd name="adj" fmla="val 115000"/>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DB0A2A-6C2F-564B-AB88-12D8431D83AB}">
      <dsp:nvSpPr>
        <dsp:cNvPr id="0" name=""/>
        <dsp:cNvSpPr/>
      </dsp:nvSpPr>
      <dsp:spPr>
        <a:xfrm>
          <a:off x="6666286"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ED04781-B6CE-4D4D-821F-414991E24637}">
      <dsp:nvSpPr>
        <dsp:cNvPr id="0" name=""/>
        <dsp:cNvSpPr/>
      </dsp:nvSpPr>
      <dsp:spPr>
        <a:xfrm>
          <a:off x="7016374"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t>Construction on </a:t>
          </a:r>
          <a:r>
            <a:rPr lang="en-US" sz="1500" kern="1200" dirty="0" err="1"/>
            <a:t>Unist’ot’en</a:t>
          </a:r>
          <a:r>
            <a:rPr lang="en-US" sz="1500" kern="1200" dirty="0"/>
            <a:t> healing </a:t>
          </a:r>
          <a:r>
            <a:rPr lang="en-US" sz="1500" kern="1200" dirty="0" err="1"/>
            <a:t>centre</a:t>
          </a:r>
          <a:r>
            <a:rPr lang="en-US" sz="1500" kern="1200" dirty="0"/>
            <a:t> begins (previously a check-point that goes back to 2010)</a:t>
          </a:r>
        </a:p>
      </dsp:txBody>
      <dsp:txXfrm>
        <a:off x="7016374" y="2175669"/>
        <a:ext cx="2182375" cy="1287996"/>
      </dsp:txXfrm>
    </dsp:sp>
    <dsp:sp modelId="{BA587E1B-7D2B-D848-B394-52186F4CD6B3}">
      <dsp:nvSpPr>
        <dsp:cNvPr id="0" name=""/>
        <dsp:cNvSpPr/>
      </dsp:nvSpPr>
      <dsp:spPr>
        <a:xfrm>
          <a:off x="7016374"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 June 2015</a:t>
          </a:r>
        </a:p>
      </dsp:txBody>
      <dsp:txXfrm>
        <a:off x="7016374" y="3463665"/>
        <a:ext cx="2182375" cy="452539"/>
      </dsp:txXfrm>
    </dsp:sp>
    <dsp:sp modelId="{01D25231-152A-DF4E-AF8C-49D084A5562F}">
      <dsp:nvSpPr>
        <dsp:cNvPr id="0" name=""/>
        <dsp:cNvSpPr/>
      </dsp:nvSpPr>
      <dsp:spPr>
        <a:xfrm>
          <a:off x="6790511" y="2175669"/>
          <a:ext cx="0" cy="1287996"/>
        </a:xfrm>
        <a:prstGeom prst="line">
          <a:avLst/>
        </a:prstGeom>
        <a:noFill/>
        <a:ln w="12700" cap="flat" cmpd="sng" algn="ctr">
          <a:solidFill>
            <a:schemeClr val="accent2">
              <a:hueOff val="-1212803"/>
              <a:satOff val="-69940"/>
              <a:lumOff val="7190"/>
              <a:alphaOff val="0"/>
            </a:schemeClr>
          </a:solidFill>
          <a:prstDash val="dash"/>
          <a:miter lim="800000"/>
        </a:ln>
        <a:effectLst/>
      </dsp:spPr>
      <dsp:style>
        <a:lnRef idx="1">
          <a:scrgbClr r="0" g="0" b="0"/>
        </a:lnRef>
        <a:fillRef idx="0">
          <a:scrgbClr r="0" g="0" b="0"/>
        </a:fillRef>
        <a:effectRef idx="0">
          <a:scrgbClr r="0" g="0" b="0"/>
        </a:effectRef>
        <a:fontRef idx="minor"/>
      </dsp:style>
    </dsp:sp>
    <dsp:sp modelId="{A831B318-3DAC-8846-93E0-6079D2F1B004}">
      <dsp:nvSpPr>
        <dsp:cNvPr id="0" name=""/>
        <dsp:cNvSpPr/>
      </dsp:nvSpPr>
      <dsp:spPr>
        <a:xfrm>
          <a:off x="6750262" y="2134940"/>
          <a:ext cx="81310" cy="81457"/>
        </a:xfrm>
        <a:prstGeom prst="ellipse">
          <a:avLst/>
        </a:prstGeom>
        <a:solidFill>
          <a:schemeClr val="accent2">
            <a:hueOff val="-1212803"/>
            <a:satOff val="-69940"/>
            <a:lumOff val="719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38048-323F-5C49-B2D1-56F39FF3ED8A}">
      <dsp:nvSpPr>
        <dsp:cNvPr id="0" name=""/>
        <dsp:cNvSpPr/>
      </dsp:nvSpPr>
      <dsp:spPr>
        <a:xfrm rot="8100000">
          <a:off x="7942751" y="501694"/>
          <a:ext cx="319418" cy="319418"/>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919AA-6123-4F4E-98E8-C05979B809BD}">
      <dsp:nvSpPr>
        <dsp:cNvPr id="0" name=""/>
        <dsp:cNvSpPr/>
      </dsp:nvSpPr>
      <dsp:spPr>
        <a:xfrm>
          <a:off x="7978236"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AE0A76-5452-544A-93B0-D5DF158AFF3F}">
      <dsp:nvSpPr>
        <dsp:cNvPr id="0" name=""/>
        <dsp:cNvSpPr/>
      </dsp:nvSpPr>
      <dsp:spPr>
        <a:xfrm>
          <a:off x="8328323"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t>Hereditary chiefs announce they will oppose all pipelines</a:t>
          </a:r>
        </a:p>
      </dsp:txBody>
      <dsp:txXfrm>
        <a:off x="8328323" y="887672"/>
        <a:ext cx="2182375" cy="1287996"/>
      </dsp:txXfrm>
    </dsp:sp>
    <dsp:sp modelId="{59337E6B-67DC-A949-8979-2947BB0D4A10}">
      <dsp:nvSpPr>
        <dsp:cNvPr id="0" name=""/>
        <dsp:cNvSpPr/>
      </dsp:nvSpPr>
      <dsp:spPr>
        <a:xfrm>
          <a:off x="8328323"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3 Sep. 2015</a:t>
          </a:r>
        </a:p>
      </dsp:txBody>
      <dsp:txXfrm>
        <a:off x="8328323" y="435133"/>
        <a:ext cx="2182375" cy="452539"/>
      </dsp:txXfrm>
    </dsp:sp>
    <dsp:sp modelId="{87E650F6-BE25-814D-B944-054F7FABE79D}">
      <dsp:nvSpPr>
        <dsp:cNvPr id="0" name=""/>
        <dsp:cNvSpPr/>
      </dsp:nvSpPr>
      <dsp:spPr>
        <a:xfrm>
          <a:off x="8102460" y="887672"/>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44E89039-CB18-9A42-9B49-79A519F05CB5}">
      <dsp:nvSpPr>
        <dsp:cNvPr id="0" name=""/>
        <dsp:cNvSpPr/>
      </dsp:nvSpPr>
      <dsp:spPr>
        <a:xfrm>
          <a:off x="8062212" y="2134940"/>
          <a:ext cx="81310"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F35CA-0098-374E-ABEF-59143A521C55}">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D469C9D-CB41-1C44-A50F-681EF4519D99}">
      <dsp:nvSpPr>
        <dsp:cNvPr id="0" name=""/>
        <dsp:cNvSpPr/>
      </dsp:nvSpPr>
      <dsp:spPr>
        <a:xfrm rot="8100000">
          <a:off x="66619" y="501406"/>
          <a:ext cx="319993" cy="319993"/>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BADDA9-3813-634F-AFB7-859B236C6407}">
      <dsp:nvSpPr>
        <dsp:cNvPr id="0" name=""/>
        <dsp:cNvSpPr/>
      </dsp:nvSpPr>
      <dsp:spPr>
        <a:xfrm>
          <a:off x="102167"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82F2A63-09AB-C84C-8CF5-63DB252A8B72}">
      <dsp:nvSpPr>
        <dsp:cNvPr id="0" name=""/>
        <dsp:cNvSpPr/>
      </dsp:nvSpPr>
      <dsp:spPr>
        <a:xfrm>
          <a:off x="452885"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Interim court injunction ordered people to stop preventing Coastal Gaslink from accessing the road and bridge</a:t>
          </a:r>
        </a:p>
      </dsp:txBody>
      <dsp:txXfrm>
        <a:off x="452885" y="887672"/>
        <a:ext cx="2500452" cy="1287996"/>
      </dsp:txXfrm>
    </dsp:sp>
    <dsp:sp modelId="{7D8F80D5-431C-1749-8C56-011A5FB44FB1}">
      <dsp:nvSpPr>
        <dsp:cNvPr id="0" name=""/>
        <dsp:cNvSpPr/>
      </dsp:nvSpPr>
      <dsp:spPr>
        <a:xfrm>
          <a:off x="452885"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Dec. 2018</a:t>
          </a:r>
        </a:p>
      </dsp:txBody>
      <dsp:txXfrm>
        <a:off x="452885" y="435133"/>
        <a:ext cx="2500452" cy="452539"/>
      </dsp:txXfrm>
    </dsp:sp>
    <dsp:sp modelId="{EBCADFFA-55EC-DB45-AB33-E3EA3AED8C26}">
      <dsp:nvSpPr>
        <dsp:cNvPr id="0" name=""/>
        <dsp:cNvSpPr/>
      </dsp:nvSpPr>
      <dsp:spPr>
        <a:xfrm>
          <a:off x="226615" y="887672"/>
          <a:ext cx="0" cy="128799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EB7A15-5373-7B45-BF43-B18CE8D5FE8C}">
      <dsp:nvSpPr>
        <dsp:cNvPr id="0" name=""/>
        <dsp:cNvSpPr/>
      </dsp:nvSpPr>
      <dsp:spPr>
        <a:xfrm>
          <a:off x="185887" y="2134940"/>
          <a:ext cx="81457" cy="81457"/>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3E46A-BE2D-3447-AB2A-FFFE0EEBB042}">
      <dsp:nvSpPr>
        <dsp:cNvPr id="0" name=""/>
        <dsp:cNvSpPr/>
      </dsp:nvSpPr>
      <dsp:spPr>
        <a:xfrm rot="18900000">
          <a:off x="1567081" y="3529937"/>
          <a:ext cx="319993" cy="319993"/>
        </a:xfrm>
        <a:prstGeom prst="teardrop">
          <a:avLst>
            <a:gd name="adj" fmla="val 115000"/>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76629-E7A3-7646-A3D3-155735EBD5A2}">
      <dsp:nvSpPr>
        <dsp:cNvPr id="0" name=""/>
        <dsp:cNvSpPr/>
      </dsp:nvSpPr>
      <dsp:spPr>
        <a:xfrm>
          <a:off x="1602630"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10682F-2500-4846-AB49-416D1FA8458D}">
      <dsp:nvSpPr>
        <dsp:cNvPr id="0" name=""/>
        <dsp:cNvSpPr/>
      </dsp:nvSpPr>
      <dsp:spPr>
        <a:xfrm>
          <a:off x="1953348"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err="1"/>
            <a:t>Gidimt’en</a:t>
          </a:r>
          <a:r>
            <a:rPr lang="en-US" sz="1400" kern="1200" dirty="0"/>
            <a:t> camp established, 20 km away from </a:t>
          </a:r>
          <a:r>
            <a:rPr lang="en-US" sz="1400" kern="1200" dirty="0" err="1"/>
            <a:t>Unist’ot’en</a:t>
          </a:r>
          <a:endParaRPr lang="en-US" sz="1400" kern="1200" dirty="0"/>
        </a:p>
      </dsp:txBody>
      <dsp:txXfrm>
        <a:off x="1953348" y="2175669"/>
        <a:ext cx="2500452" cy="1287996"/>
      </dsp:txXfrm>
    </dsp:sp>
    <dsp:sp modelId="{D4EFF29C-E154-894F-910A-4359D0A410F8}">
      <dsp:nvSpPr>
        <dsp:cNvPr id="0" name=""/>
        <dsp:cNvSpPr/>
      </dsp:nvSpPr>
      <dsp:spPr>
        <a:xfrm>
          <a:off x="1953348"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Dec. 2019</a:t>
          </a:r>
        </a:p>
      </dsp:txBody>
      <dsp:txXfrm>
        <a:off x="1953348" y="3463665"/>
        <a:ext cx="2500452" cy="452539"/>
      </dsp:txXfrm>
    </dsp:sp>
    <dsp:sp modelId="{609F157C-CEB3-994E-B7A3-DB2F900B022F}">
      <dsp:nvSpPr>
        <dsp:cNvPr id="0" name=""/>
        <dsp:cNvSpPr/>
      </dsp:nvSpPr>
      <dsp:spPr>
        <a:xfrm>
          <a:off x="1727078" y="2175669"/>
          <a:ext cx="0" cy="1287996"/>
        </a:xfrm>
        <a:prstGeom prst="line">
          <a:avLst/>
        </a:prstGeom>
        <a:noFill/>
        <a:ln w="12700" cap="flat" cmpd="sng" algn="ctr">
          <a:solidFill>
            <a:schemeClr val="accent2">
              <a:hueOff val="-291073"/>
              <a:satOff val="-16786"/>
              <a:lumOff val="1726"/>
              <a:alphaOff val="0"/>
            </a:schemeClr>
          </a:solidFill>
          <a:prstDash val="dash"/>
          <a:miter lim="800000"/>
        </a:ln>
        <a:effectLst/>
      </dsp:spPr>
      <dsp:style>
        <a:lnRef idx="1">
          <a:scrgbClr r="0" g="0" b="0"/>
        </a:lnRef>
        <a:fillRef idx="0">
          <a:scrgbClr r="0" g="0" b="0"/>
        </a:fillRef>
        <a:effectRef idx="0">
          <a:scrgbClr r="0" g="0" b="0"/>
        </a:effectRef>
        <a:fontRef idx="minor"/>
      </dsp:style>
    </dsp:sp>
    <dsp:sp modelId="{FDE7B4C2-4BEF-864D-B4C4-23FA4D9D8B03}">
      <dsp:nvSpPr>
        <dsp:cNvPr id="0" name=""/>
        <dsp:cNvSpPr/>
      </dsp:nvSpPr>
      <dsp:spPr>
        <a:xfrm>
          <a:off x="1686350" y="2134940"/>
          <a:ext cx="81457" cy="81457"/>
        </a:xfrm>
        <a:prstGeom prst="ellipse">
          <a:avLst/>
        </a:prstGeom>
        <a:solidFill>
          <a:schemeClr val="accent2">
            <a:hueOff val="-291073"/>
            <a:satOff val="-16786"/>
            <a:lumOff val="172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4C2C6-AB8E-E440-A689-4D3BFE82A1D1}">
      <dsp:nvSpPr>
        <dsp:cNvPr id="0" name=""/>
        <dsp:cNvSpPr/>
      </dsp:nvSpPr>
      <dsp:spPr>
        <a:xfrm rot="8100000">
          <a:off x="3067544" y="501406"/>
          <a:ext cx="319993" cy="319993"/>
        </a:xfrm>
        <a:prstGeom prst="teardrop">
          <a:avLst>
            <a:gd name="adj" fmla="val 115000"/>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8049C-E4D5-974A-9E6A-4F970D8A8CD7}">
      <dsp:nvSpPr>
        <dsp:cNvPr id="0" name=""/>
        <dsp:cNvSpPr/>
      </dsp:nvSpPr>
      <dsp:spPr>
        <a:xfrm>
          <a:off x="3103093"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0B0E5B-42F4-554E-B766-30250AADFEE2}">
      <dsp:nvSpPr>
        <dsp:cNvPr id="0" name=""/>
        <dsp:cNvSpPr/>
      </dsp:nvSpPr>
      <dsp:spPr>
        <a:xfrm>
          <a:off x="3453810"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RCMP raid the Gidimt’en camp, arresting 14 people</a:t>
          </a:r>
        </a:p>
      </dsp:txBody>
      <dsp:txXfrm>
        <a:off x="3453810" y="887672"/>
        <a:ext cx="2500452" cy="1287996"/>
      </dsp:txXfrm>
    </dsp:sp>
    <dsp:sp modelId="{069BCA49-C3C9-3841-BB7D-9D5DF8CF7753}">
      <dsp:nvSpPr>
        <dsp:cNvPr id="0" name=""/>
        <dsp:cNvSpPr/>
      </dsp:nvSpPr>
      <dsp:spPr>
        <a:xfrm>
          <a:off x="3453810"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7 Jan. 2019</a:t>
          </a:r>
        </a:p>
      </dsp:txBody>
      <dsp:txXfrm>
        <a:off x="3453810" y="435133"/>
        <a:ext cx="2500452" cy="452539"/>
      </dsp:txXfrm>
    </dsp:sp>
    <dsp:sp modelId="{C638AB0B-E99F-FF4F-9524-24C0B0F0A8C4}">
      <dsp:nvSpPr>
        <dsp:cNvPr id="0" name=""/>
        <dsp:cNvSpPr/>
      </dsp:nvSpPr>
      <dsp:spPr>
        <a:xfrm>
          <a:off x="3227541" y="887672"/>
          <a:ext cx="0" cy="1287996"/>
        </a:xfrm>
        <a:prstGeom prst="line">
          <a:avLst/>
        </a:prstGeom>
        <a:noFill/>
        <a:ln w="12700" cap="flat" cmpd="sng" algn="ctr">
          <a:solidFill>
            <a:schemeClr val="accent2">
              <a:hueOff val="-582145"/>
              <a:satOff val="-33571"/>
              <a:lumOff val="3451"/>
              <a:alphaOff val="0"/>
            </a:schemeClr>
          </a:solidFill>
          <a:prstDash val="dash"/>
          <a:miter lim="800000"/>
        </a:ln>
        <a:effectLst/>
      </dsp:spPr>
      <dsp:style>
        <a:lnRef idx="1">
          <a:scrgbClr r="0" g="0" b="0"/>
        </a:lnRef>
        <a:fillRef idx="0">
          <a:scrgbClr r="0" g="0" b="0"/>
        </a:fillRef>
        <a:effectRef idx="0">
          <a:scrgbClr r="0" g="0" b="0"/>
        </a:effectRef>
        <a:fontRef idx="minor"/>
      </dsp:style>
    </dsp:sp>
    <dsp:sp modelId="{88EEADEE-0B40-7A49-897F-174B5B8AFF88}">
      <dsp:nvSpPr>
        <dsp:cNvPr id="0" name=""/>
        <dsp:cNvSpPr/>
      </dsp:nvSpPr>
      <dsp:spPr>
        <a:xfrm>
          <a:off x="3186812" y="2134940"/>
          <a:ext cx="81457" cy="81457"/>
        </a:xfrm>
        <a:prstGeom prst="ellipse">
          <a:avLst/>
        </a:prstGeom>
        <a:solidFill>
          <a:schemeClr val="accent2">
            <a:hueOff val="-582145"/>
            <a:satOff val="-33571"/>
            <a:lumOff val="3451"/>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E959A-5678-0147-A1EC-B35B25E0BE13}">
      <dsp:nvSpPr>
        <dsp:cNvPr id="0" name=""/>
        <dsp:cNvSpPr/>
      </dsp:nvSpPr>
      <dsp:spPr>
        <a:xfrm rot="18900000">
          <a:off x="4568007" y="3529937"/>
          <a:ext cx="319993" cy="319993"/>
        </a:xfrm>
        <a:prstGeom prst="teardrop">
          <a:avLst>
            <a:gd name="adj" fmla="val 115000"/>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2ABFF-3298-B345-AC2C-0EBC42C6C64F}">
      <dsp:nvSpPr>
        <dsp:cNvPr id="0" name=""/>
        <dsp:cNvSpPr/>
      </dsp:nvSpPr>
      <dsp:spPr>
        <a:xfrm>
          <a:off x="4603555"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6A9E8C6-7043-8843-9D47-722BD7337155}">
      <dsp:nvSpPr>
        <dsp:cNvPr id="0" name=""/>
        <dsp:cNvSpPr/>
      </dsp:nvSpPr>
      <dsp:spPr>
        <a:xfrm>
          <a:off x="4954273"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Agreement between Hereditary Chiefs and RCMP to allow pipeline workers through</a:t>
          </a:r>
        </a:p>
      </dsp:txBody>
      <dsp:txXfrm>
        <a:off x="4954273" y="2175669"/>
        <a:ext cx="2500452" cy="1287996"/>
      </dsp:txXfrm>
    </dsp:sp>
    <dsp:sp modelId="{650095F5-550E-5C49-95EF-A465DEE6919A}">
      <dsp:nvSpPr>
        <dsp:cNvPr id="0" name=""/>
        <dsp:cNvSpPr/>
      </dsp:nvSpPr>
      <dsp:spPr>
        <a:xfrm>
          <a:off x="4954273"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Jan. 2019</a:t>
          </a:r>
        </a:p>
      </dsp:txBody>
      <dsp:txXfrm>
        <a:off x="4954273" y="3463665"/>
        <a:ext cx="2500452" cy="452539"/>
      </dsp:txXfrm>
    </dsp:sp>
    <dsp:sp modelId="{65DA1F05-AB8F-E04F-BEE5-BEEC32CD1327}">
      <dsp:nvSpPr>
        <dsp:cNvPr id="0" name=""/>
        <dsp:cNvSpPr/>
      </dsp:nvSpPr>
      <dsp:spPr>
        <a:xfrm>
          <a:off x="4728004" y="2175669"/>
          <a:ext cx="0" cy="1287996"/>
        </a:xfrm>
        <a:prstGeom prst="line">
          <a:avLst/>
        </a:prstGeom>
        <a:noFill/>
        <a:ln w="12700" cap="flat" cmpd="sng" algn="ctr">
          <a:solidFill>
            <a:schemeClr val="accent2">
              <a:hueOff val="-873218"/>
              <a:satOff val="-50357"/>
              <a:lumOff val="5177"/>
              <a:alphaOff val="0"/>
            </a:schemeClr>
          </a:solidFill>
          <a:prstDash val="dash"/>
          <a:miter lim="800000"/>
        </a:ln>
        <a:effectLst/>
      </dsp:spPr>
      <dsp:style>
        <a:lnRef idx="1">
          <a:scrgbClr r="0" g="0" b="0"/>
        </a:lnRef>
        <a:fillRef idx="0">
          <a:scrgbClr r="0" g="0" b="0"/>
        </a:fillRef>
        <a:effectRef idx="0">
          <a:scrgbClr r="0" g="0" b="0"/>
        </a:effectRef>
        <a:fontRef idx="minor"/>
      </dsp:style>
    </dsp:sp>
    <dsp:sp modelId="{CDCAEB1F-4B86-E440-9EC6-251313E09FC8}">
      <dsp:nvSpPr>
        <dsp:cNvPr id="0" name=""/>
        <dsp:cNvSpPr/>
      </dsp:nvSpPr>
      <dsp:spPr>
        <a:xfrm>
          <a:off x="4687275" y="2134940"/>
          <a:ext cx="81457" cy="81457"/>
        </a:xfrm>
        <a:prstGeom prst="ellipse">
          <a:avLst/>
        </a:prstGeom>
        <a:solidFill>
          <a:schemeClr val="accent2">
            <a:hueOff val="-873218"/>
            <a:satOff val="-50357"/>
            <a:lumOff val="5177"/>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44EE7C-CA5E-6942-AF6D-C484E2B53D8E}">
      <dsp:nvSpPr>
        <dsp:cNvPr id="0" name=""/>
        <dsp:cNvSpPr/>
      </dsp:nvSpPr>
      <dsp:spPr>
        <a:xfrm rot="8100000">
          <a:off x="6068470" y="501406"/>
          <a:ext cx="319993" cy="319993"/>
        </a:xfrm>
        <a:prstGeom prst="teardrop">
          <a:avLst>
            <a:gd name="adj" fmla="val 115000"/>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E16C0F-DC19-2342-8CE5-AA180B32C512}">
      <dsp:nvSpPr>
        <dsp:cNvPr id="0" name=""/>
        <dsp:cNvSpPr/>
      </dsp:nvSpPr>
      <dsp:spPr>
        <a:xfrm>
          <a:off x="6104018" y="536955"/>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E99A06B-2E32-B941-B3FD-58DF971FD583}">
      <dsp:nvSpPr>
        <dsp:cNvPr id="0" name=""/>
        <dsp:cNvSpPr/>
      </dsp:nvSpPr>
      <dsp:spPr>
        <a:xfrm>
          <a:off x="6454736" y="887672"/>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a:t>Archaeological finds discovered</a:t>
          </a:r>
        </a:p>
      </dsp:txBody>
      <dsp:txXfrm>
        <a:off x="6454736" y="887672"/>
        <a:ext cx="2500452" cy="1287996"/>
      </dsp:txXfrm>
    </dsp:sp>
    <dsp:sp modelId="{308DDDC7-CD6B-CC41-9D74-B8B4315C4DA8}">
      <dsp:nvSpPr>
        <dsp:cNvPr id="0" name=""/>
        <dsp:cNvSpPr/>
      </dsp:nvSpPr>
      <dsp:spPr>
        <a:xfrm>
          <a:off x="6454736" y="435133"/>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a:t>13 Feb. 2019</a:t>
          </a:r>
        </a:p>
      </dsp:txBody>
      <dsp:txXfrm>
        <a:off x="6454736" y="435133"/>
        <a:ext cx="2500452" cy="452539"/>
      </dsp:txXfrm>
    </dsp:sp>
    <dsp:sp modelId="{63094382-6362-5047-98D2-9436EE7B92D7}">
      <dsp:nvSpPr>
        <dsp:cNvPr id="0" name=""/>
        <dsp:cNvSpPr/>
      </dsp:nvSpPr>
      <dsp:spPr>
        <a:xfrm>
          <a:off x="6228466" y="887672"/>
          <a:ext cx="0" cy="1287996"/>
        </a:xfrm>
        <a:prstGeom prst="line">
          <a:avLst/>
        </a:prstGeom>
        <a:noFill/>
        <a:ln w="12700" cap="flat" cmpd="sng" algn="ctr">
          <a:solidFill>
            <a:schemeClr val="accent2">
              <a:hueOff val="-1164290"/>
              <a:satOff val="-67142"/>
              <a:lumOff val="6902"/>
              <a:alphaOff val="0"/>
            </a:schemeClr>
          </a:solidFill>
          <a:prstDash val="dash"/>
          <a:miter lim="800000"/>
        </a:ln>
        <a:effectLst/>
      </dsp:spPr>
      <dsp:style>
        <a:lnRef idx="1">
          <a:scrgbClr r="0" g="0" b="0"/>
        </a:lnRef>
        <a:fillRef idx="0">
          <a:scrgbClr r="0" g="0" b="0"/>
        </a:fillRef>
        <a:effectRef idx="0">
          <a:scrgbClr r="0" g="0" b="0"/>
        </a:effectRef>
        <a:fontRef idx="minor"/>
      </dsp:style>
    </dsp:sp>
    <dsp:sp modelId="{0B847B29-796B-1749-9C8B-D704E8B1C4D0}">
      <dsp:nvSpPr>
        <dsp:cNvPr id="0" name=""/>
        <dsp:cNvSpPr/>
      </dsp:nvSpPr>
      <dsp:spPr>
        <a:xfrm>
          <a:off x="6187738" y="2134940"/>
          <a:ext cx="81457" cy="81457"/>
        </a:xfrm>
        <a:prstGeom prst="ellipse">
          <a:avLst/>
        </a:prstGeom>
        <a:solidFill>
          <a:schemeClr val="accent2">
            <a:hueOff val="-1164290"/>
            <a:satOff val="-67142"/>
            <a:lumOff val="690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CAEFB0-70A4-594C-A4F7-98C4F7B17C62}">
      <dsp:nvSpPr>
        <dsp:cNvPr id="0" name=""/>
        <dsp:cNvSpPr/>
      </dsp:nvSpPr>
      <dsp:spPr>
        <a:xfrm rot="18900000">
          <a:off x="7568932" y="3529937"/>
          <a:ext cx="319993" cy="319993"/>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672CB-DD42-934F-8227-C34FD436DBB0}">
      <dsp:nvSpPr>
        <dsp:cNvPr id="0" name=""/>
        <dsp:cNvSpPr/>
      </dsp:nvSpPr>
      <dsp:spPr>
        <a:xfrm>
          <a:off x="7604481" y="3565486"/>
          <a:ext cx="248896" cy="2488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6D63DBA-D3A7-8F46-A0D6-D38AB0C694DE}">
      <dsp:nvSpPr>
        <dsp:cNvPr id="0" name=""/>
        <dsp:cNvSpPr/>
      </dsp:nvSpPr>
      <dsp:spPr>
        <a:xfrm>
          <a:off x="7955199" y="2175669"/>
          <a:ext cx="2500452"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Judge rules that Coastal GasLink has all necessary approval to proceed, </a:t>
          </a:r>
          <a:r>
            <a:rPr lang="en-US" sz="1400" kern="1200" dirty="0" err="1"/>
            <a:t>Wet’suwet’en</a:t>
          </a:r>
          <a:r>
            <a:rPr lang="en-US" sz="1400" kern="1200" dirty="0"/>
            <a:t> defenders ordered to stop preventing them from accessing the site</a:t>
          </a:r>
        </a:p>
      </dsp:txBody>
      <dsp:txXfrm>
        <a:off x="7955199" y="2175669"/>
        <a:ext cx="2500452" cy="1287996"/>
      </dsp:txXfrm>
    </dsp:sp>
    <dsp:sp modelId="{A2877157-EED4-B943-9010-D50B650377F6}">
      <dsp:nvSpPr>
        <dsp:cNvPr id="0" name=""/>
        <dsp:cNvSpPr/>
      </dsp:nvSpPr>
      <dsp:spPr>
        <a:xfrm>
          <a:off x="7955199" y="3463665"/>
          <a:ext cx="2500452"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0650" bIns="0" numCol="1" spcCol="1270" anchor="ctr" anchorCtr="0">
          <a:noAutofit/>
        </a:bodyPr>
        <a:lstStyle/>
        <a:p>
          <a:pPr marL="0" lvl="0" indent="0" algn="l" defTabSz="844550">
            <a:lnSpc>
              <a:spcPct val="90000"/>
            </a:lnSpc>
            <a:spcBef>
              <a:spcPct val="0"/>
            </a:spcBef>
            <a:spcAft>
              <a:spcPct val="35000"/>
            </a:spcAft>
            <a:buNone/>
            <a:defRPr b="1"/>
          </a:pPr>
          <a:r>
            <a:rPr lang="en-US" sz="1900" kern="1200" dirty="0"/>
            <a:t>31 Dec. 2019</a:t>
          </a:r>
        </a:p>
      </dsp:txBody>
      <dsp:txXfrm>
        <a:off x="7955199" y="3463665"/>
        <a:ext cx="2500452" cy="452539"/>
      </dsp:txXfrm>
    </dsp:sp>
    <dsp:sp modelId="{BED8857A-C147-F143-A765-4FA7EC9CDA47}">
      <dsp:nvSpPr>
        <dsp:cNvPr id="0" name=""/>
        <dsp:cNvSpPr/>
      </dsp:nvSpPr>
      <dsp:spPr>
        <a:xfrm>
          <a:off x="7728929" y="2175669"/>
          <a:ext cx="0" cy="1287996"/>
        </a:xfrm>
        <a:prstGeom prst="line">
          <a:avLst/>
        </a:prstGeom>
        <a:noFill/>
        <a:ln w="12700" cap="flat" cmpd="sng" algn="ctr">
          <a:solidFill>
            <a:schemeClr val="accent2">
              <a:hueOff val="-1455363"/>
              <a:satOff val="-83928"/>
              <a:lumOff val="8628"/>
              <a:alphaOff val="0"/>
            </a:schemeClr>
          </a:solidFill>
          <a:prstDash val="dash"/>
          <a:miter lim="800000"/>
        </a:ln>
        <a:effectLst/>
      </dsp:spPr>
      <dsp:style>
        <a:lnRef idx="1">
          <a:scrgbClr r="0" g="0" b="0"/>
        </a:lnRef>
        <a:fillRef idx="0">
          <a:scrgbClr r="0" g="0" b="0"/>
        </a:fillRef>
        <a:effectRef idx="0">
          <a:scrgbClr r="0" g="0" b="0"/>
        </a:effectRef>
        <a:fontRef idx="minor"/>
      </dsp:style>
    </dsp:sp>
    <dsp:sp modelId="{6112D90D-E9F7-744A-9BF0-82340A0906FD}">
      <dsp:nvSpPr>
        <dsp:cNvPr id="0" name=""/>
        <dsp:cNvSpPr/>
      </dsp:nvSpPr>
      <dsp:spPr>
        <a:xfrm>
          <a:off x="7687328" y="2134940"/>
          <a:ext cx="81457" cy="81457"/>
        </a:xfrm>
        <a:prstGeom prst="ellipse">
          <a:avLst/>
        </a:prstGeom>
        <a:solidFill>
          <a:schemeClr val="accent2">
            <a:hueOff val="-1455363"/>
            <a:satOff val="-83928"/>
            <a:lumOff val="862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2B25CA-986E-9945-BF1E-E9A8995C1789}" type="datetimeFigureOut">
              <a:rPr lang="en-US" smtClean="0"/>
              <a:t>2/18/20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D4B7C-CCD9-DC41-95CC-3BAEE5EDFD39}" type="slidenum">
              <a:rPr lang="en-US" smtClean="0"/>
              <a:t>‹#›</a:t>
            </a:fld>
            <a:endParaRPr lang="en-US"/>
          </a:p>
        </p:txBody>
      </p:sp>
    </p:spTree>
    <p:extLst>
      <p:ext uri="{BB962C8B-B14F-4D97-AF65-F5344CB8AC3E}">
        <p14:creationId xmlns:p14="http://schemas.microsoft.com/office/powerpoint/2010/main" val="79060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unistoten.camp/come-to-camp/fpi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hreadreaderapp.com/hashtag/Unistot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facebook.com/l.php?u=https%3A%2F%2Fcarleton.ca%2Fgrasac%2Fstory%2Fmaple-exhibit%2F%3Ffbclid%3DIwAR1tH3LtYYduGmxpyg_9s0kPYZLTZOTYmdADS-EPVVcjWKIu8Wrg1a1KrjA&amp;h=AT3yCANGSKk5oOIn6HleApIMeaNOfSKR1mn8TS-HtiKsAXFqcI7wDlIrbB5BPkA7DYItBMiyHwPUtIWVcENqEhlo_UnW-92H2ToO5dRLcaZU54H2Nlf7cl_85FefAZrhGs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1</a:t>
            </a:fld>
            <a:endParaRPr lang="en-US"/>
          </a:p>
        </p:txBody>
      </p:sp>
    </p:spTree>
    <p:extLst>
      <p:ext uri="{BB962C8B-B14F-4D97-AF65-F5344CB8AC3E}">
        <p14:creationId xmlns:p14="http://schemas.microsoft.com/office/powerpoint/2010/main" val="2191761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CA" sz="1200" b="0" i="0" u="none" strike="noStrike" kern="1200" dirty="0" err="1">
                <a:solidFill>
                  <a:schemeClr val="tx1"/>
                </a:solidFill>
                <a:effectLst/>
                <a:latin typeface="+mn-lt"/>
                <a:ea typeface="+mn-ea"/>
                <a:cs typeface="+mn-cs"/>
              </a:rPr>
              <a:t>Wet’suwet’en</a:t>
            </a:r>
            <a:r>
              <a:rPr lang="en-CA" sz="1200" b="0" i="0" u="none" strike="noStrike" kern="1200" dirty="0">
                <a:solidFill>
                  <a:schemeClr val="tx1"/>
                </a:solidFill>
                <a:effectLst/>
                <a:latin typeface="+mn-lt"/>
                <a:ea typeface="+mn-ea"/>
                <a:cs typeface="+mn-cs"/>
              </a:rPr>
              <a:t> Hereditary Chiefs, December 2018. Image from: https://</a:t>
            </a:r>
            <a:r>
              <a:rPr lang="en-CA" sz="1200" b="0" i="0" u="none" strike="noStrike" kern="1200" dirty="0" err="1">
                <a:solidFill>
                  <a:schemeClr val="tx1"/>
                </a:solidFill>
                <a:effectLst/>
                <a:latin typeface="+mn-lt"/>
                <a:ea typeface="+mn-ea"/>
                <a:cs typeface="+mn-cs"/>
              </a:rPr>
              <a:t>unistoten.camp</a:t>
            </a:r>
            <a:r>
              <a:rPr lang="en-CA" sz="1200" b="0" i="0" u="none" strike="noStrike" kern="1200" dirty="0">
                <a:solidFill>
                  <a:schemeClr val="tx1"/>
                </a:solidFill>
                <a:effectLst/>
                <a:latin typeface="+mn-lt"/>
                <a:ea typeface="+mn-ea"/>
                <a:cs typeface="+mn-cs"/>
              </a:rPr>
              <a:t>/about/</a:t>
            </a:r>
            <a:r>
              <a:rPr lang="en-CA" sz="1200" b="0" i="0" u="none" strike="noStrike" kern="1200" dirty="0" err="1">
                <a:solidFill>
                  <a:schemeClr val="tx1"/>
                </a:solidFill>
                <a:effectLst/>
                <a:latin typeface="+mn-lt"/>
                <a:ea typeface="+mn-ea"/>
                <a:cs typeface="+mn-cs"/>
              </a:rPr>
              <a:t>wetsuweten</a:t>
            </a:r>
            <a:r>
              <a:rPr lang="en-CA" sz="1200" b="0" i="0" u="none" strike="noStrike" kern="1200" dirty="0">
                <a:solidFill>
                  <a:schemeClr val="tx1"/>
                </a:solidFill>
                <a:effectLst/>
                <a:latin typeface="+mn-lt"/>
                <a:ea typeface="+mn-ea"/>
                <a:cs typeface="+mn-cs"/>
              </a:rPr>
              <a:t>-people/</a:t>
            </a:r>
            <a:endParaRPr lang="en-US" i="0" dirty="0"/>
          </a:p>
          <a:p>
            <a:endParaRPr lang="en-US" dirty="0"/>
          </a:p>
          <a:p>
            <a:r>
              <a:rPr lang="en-US" dirty="0" err="1"/>
              <a:t>Wet’suwet’en</a:t>
            </a:r>
            <a:r>
              <a:rPr lang="en-US" dirty="0"/>
              <a:t> First Nation is a band within the larger </a:t>
            </a:r>
            <a:r>
              <a:rPr lang="en-US" dirty="0" err="1"/>
              <a:t>Wet’suwet’en</a:t>
            </a:r>
            <a:r>
              <a:rPr lang="en-US" dirty="0"/>
              <a:t> Nation.</a:t>
            </a:r>
          </a:p>
          <a:p>
            <a:endParaRPr lang="en-US" dirty="0"/>
          </a:p>
          <a:p>
            <a:r>
              <a:rPr lang="en-US" dirty="0"/>
              <a:t>For more on </a:t>
            </a:r>
            <a:r>
              <a:rPr lang="en-US" dirty="0" err="1"/>
              <a:t>Wet’suwet’en</a:t>
            </a:r>
            <a:r>
              <a:rPr lang="en-US" dirty="0"/>
              <a:t> Culture, I would recommend checking out http://</a:t>
            </a:r>
            <a:r>
              <a:rPr lang="en-US" dirty="0" err="1"/>
              <a:t>www.wetsuweten.com</a:t>
            </a:r>
            <a:r>
              <a:rPr lang="en-US" dirty="0"/>
              <a:t>/culture/governance/. I have not included this information myself, because I am not currently connected to the </a:t>
            </a:r>
            <a:r>
              <a:rPr lang="en-US" dirty="0" err="1"/>
              <a:t>Wet’suwet’en</a:t>
            </a:r>
            <a:r>
              <a:rPr lang="en-US" dirty="0"/>
              <a:t>, and as a settler, it is not my place to share this information</a:t>
            </a:r>
          </a:p>
        </p:txBody>
      </p:sp>
      <p:sp>
        <p:nvSpPr>
          <p:cNvPr id="4" name="Slide Number Placeholder 3"/>
          <p:cNvSpPr>
            <a:spLocks noGrp="1"/>
          </p:cNvSpPr>
          <p:nvPr>
            <p:ph type="sldNum" sz="quarter" idx="5"/>
          </p:nvPr>
        </p:nvSpPr>
        <p:spPr/>
        <p:txBody>
          <a:bodyPr/>
          <a:lstStyle/>
          <a:p>
            <a:fld id="{B6DD4B7C-CCD9-DC41-95CC-3BAEE5EDFD39}" type="slidenum">
              <a:rPr lang="en-US" smtClean="0"/>
              <a:t>14</a:t>
            </a:fld>
            <a:endParaRPr lang="en-US"/>
          </a:p>
        </p:txBody>
      </p:sp>
    </p:spTree>
    <p:extLst>
      <p:ext uri="{BB962C8B-B14F-4D97-AF65-F5344CB8AC3E}">
        <p14:creationId xmlns:p14="http://schemas.microsoft.com/office/powerpoint/2010/main" val="2883939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http://</a:t>
            </a:r>
            <a:r>
              <a:rPr lang="en-US" dirty="0" err="1"/>
              <a:t>www.wetsuweten.com</a:t>
            </a:r>
            <a:r>
              <a:rPr lang="en-US" dirty="0"/>
              <a:t>/territory/ </a:t>
            </a:r>
          </a:p>
          <a:p>
            <a:r>
              <a:rPr lang="en-US" dirty="0"/>
              <a:t>Right image: https://</a:t>
            </a:r>
            <a:r>
              <a:rPr lang="en-US" dirty="0" err="1"/>
              <a:t>www.cbc.ca</a:t>
            </a:r>
            <a:r>
              <a:rPr lang="en-US" dirty="0"/>
              <a:t>/news/indigenous/blockade-railway-mowhak-wet-suwet-en-1.5467234 </a:t>
            </a:r>
          </a:p>
        </p:txBody>
      </p:sp>
      <p:sp>
        <p:nvSpPr>
          <p:cNvPr id="4" name="Slide Number Placeholder 3"/>
          <p:cNvSpPr>
            <a:spLocks noGrp="1"/>
          </p:cNvSpPr>
          <p:nvPr>
            <p:ph type="sldNum" sz="quarter" idx="5"/>
          </p:nvPr>
        </p:nvSpPr>
        <p:spPr/>
        <p:txBody>
          <a:bodyPr/>
          <a:lstStyle/>
          <a:p>
            <a:fld id="{B6DD4B7C-CCD9-DC41-95CC-3BAEE5EDFD39}" type="slidenum">
              <a:rPr lang="en-US" smtClean="0"/>
              <a:t>15</a:t>
            </a:fld>
            <a:endParaRPr lang="en-US"/>
          </a:p>
        </p:txBody>
      </p:sp>
    </p:spTree>
    <p:extLst>
      <p:ext uri="{BB962C8B-B14F-4D97-AF65-F5344CB8AC3E}">
        <p14:creationId xmlns:p14="http://schemas.microsoft.com/office/powerpoint/2010/main" val="235621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www.cbc.ca</a:t>
            </a:r>
            <a:r>
              <a:rPr lang="en-US" dirty="0"/>
              <a:t>/news/indigenous/wet-suwet-en-coastal-gaslink-pipeline-1.5448363</a:t>
            </a:r>
          </a:p>
        </p:txBody>
      </p:sp>
      <p:sp>
        <p:nvSpPr>
          <p:cNvPr id="4" name="Slide Number Placeholder 3"/>
          <p:cNvSpPr>
            <a:spLocks noGrp="1"/>
          </p:cNvSpPr>
          <p:nvPr>
            <p:ph type="sldNum" sz="quarter" idx="5"/>
          </p:nvPr>
        </p:nvSpPr>
        <p:spPr/>
        <p:txBody>
          <a:bodyPr/>
          <a:lstStyle/>
          <a:p>
            <a:fld id="{B6DD4B7C-CCD9-DC41-95CC-3BAEE5EDFD39}" type="slidenum">
              <a:rPr lang="en-US" smtClean="0"/>
              <a:t>16</a:t>
            </a:fld>
            <a:endParaRPr lang="en-US"/>
          </a:p>
        </p:txBody>
      </p:sp>
    </p:spTree>
    <p:extLst>
      <p:ext uri="{BB962C8B-B14F-4D97-AF65-F5344CB8AC3E}">
        <p14:creationId xmlns:p14="http://schemas.microsoft.com/office/powerpoint/2010/main" val="439377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Unist’ot’en</a:t>
            </a:r>
            <a:r>
              <a:rPr lang="en-US" dirty="0"/>
              <a:t>: </a:t>
            </a:r>
            <a:r>
              <a:rPr lang="en-CA" sz="1200" b="0" i="0" u="none" strike="noStrike" kern="1200" dirty="0">
                <a:solidFill>
                  <a:schemeClr val="tx1"/>
                </a:solidFill>
                <a:effectLst/>
                <a:latin typeface="+mn-lt"/>
                <a:ea typeface="+mn-ea"/>
                <a:cs typeface="+mn-cs"/>
              </a:rPr>
              <a:t>annual work camps have added a cabin, healing lodge, pit house and a bunkhouse for visitors. Location is used used year-round for healing retreats, culture camps and living</a:t>
            </a:r>
          </a:p>
          <a:p>
            <a:r>
              <a:rPr lang="en-CA" sz="1200" b="0" i="0" u="none" strike="noStrike" kern="1200" dirty="0">
                <a:solidFill>
                  <a:schemeClr val="tx1"/>
                </a:solidFill>
                <a:effectLst/>
                <a:latin typeface="+mn-lt"/>
                <a:ea typeface="+mn-ea"/>
                <a:cs typeface="+mn-cs"/>
              </a:rPr>
              <a:t>A protocol for entry, based on principles of free, prior and informed consent, is </a:t>
            </a:r>
            <a:r>
              <a:rPr lang="en-CA" sz="1200" b="0" i="0" u="none" strike="noStrike" kern="1200" dirty="0">
                <a:solidFill>
                  <a:schemeClr val="tx1"/>
                </a:solidFill>
                <a:effectLst/>
                <a:latin typeface="+mn-lt"/>
                <a:ea typeface="+mn-ea"/>
                <a:cs typeface="+mn-cs"/>
                <a:hlinkClick r:id="rId3"/>
              </a:rPr>
              <a:t>publicly available</a:t>
            </a:r>
            <a:endParaRPr lang="en-US" dirty="0"/>
          </a:p>
          <a:p>
            <a:r>
              <a:rPr lang="en-US" dirty="0"/>
              <a:t>UNDRIP: p</a:t>
            </a:r>
            <a:r>
              <a:rPr lang="en-CA" sz="1200" b="0" i="0" u="none" strike="noStrike" kern="1200" dirty="0" err="1">
                <a:solidFill>
                  <a:schemeClr val="tx1"/>
                </a:solidFill>
                <a:effectLst/>
                <a:latin typeface="+mn-lt"/>
                <a:ea typeface="+mn-ea"/>
                <a:cs typeface="+mn-cs"/>
              </a:rPr>
              <a:t>rinciples</a:t>
            </a:r>
            <a:r>
              <a:rPr lang="en-CA" sz="1200" b="0" i="0" u="none" strike="noStrike" kern="1200" dirty="0">
                <a:solidFill>
                  <a:schemeClr val="tx1"/>
                </a:solidFill>
                <a:effectLst/>
                <a:latin typeface="+mn-lt"/>
                <a:ea typeface="+mn-ea"/>
                <a:cs typeface="+mn-cs"/>
              </a:rPr>
              <a:t> as free, prior and informed consent for activities on the territories of Indigenous people, the right to not be forcibly removed from traditional land, and the right to maintain connection to the land</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17</a:t>
            </a:fld>
            <a:endParaRPr lang="en-US"/>
          </a:p>
        </p:txBody>
      </p:sp>
    </p:spTree>
    <p:extLst>
      <p:ext uri="{BB962C8B-B14F-4D97-AF65-F5344CB8AC3E}">
        <p14:creationId xmlns:p14="http://schemas.microsoft.com/office/powerpoint/2010/main" val="866057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CA" sz="1200" b="0" i="0" u="none" strike="noStrike" kern="1200" dirty="0">
                <a:solidFill>
                  <a:schemeClr val="tx1"/>
                </a:solidFill>
                <a:effectLst/>
                <a:latin typeface="+mn-lt"/>
                <a:ea typeface="+mn-ea"/>
                <a:cs typeface="+mn-cs"/>
              </a:rPr>
              <a:t>“Earl </a:t>
            </a:r>
            <a:r>
              <a:rPr lang="en-CA" sz="1200" b="0" i="0" u="none" strike="noStrike" kern="1200" dirty="0" err="1">
                <a:solidFill>
                  <a:schemeClr val="tx1"/>
                </a:solidFill>
                <a:effectLst/>
                <a:latin typeface="+mn-lt"/>
                <a:ea typeface="+mn-ea"/>
                <a:cs typeface="+mn-cs"/>
              </a:rPr>
              <a:t>Muldoe</a:t>
            </a:r>
            <a:r>
              <a:rPr lang="en-CA" sz="1200" b="0" i="0" u="none" strike="noStrike" kern="1200" dirty="0">
                <a:solidFill>
                  <a:schemeClr val="tx1"/>
                </a:solidFill>
                <a:effectLst/>
                <a:latin typeface="+mn-lt"/>
                <a:ea typeface="+mn-ea"/>
                <a:cs typeface="+mn-cs"/>
              </a:rPr>
              <a:t> Carving ’</a:t>
            </a:r>
            <a:r>
              <a:rPr lang="en-CA" sz="1200" b="0" i="0" u="none" strike="noStrike" kern="1200" dirty="0" err="1">
                <a:solidFill>
                  <a:schemeClr val="tx1"/>
                </a:solidFill>
                <a:effectLst/>
                <a:latin typeface="+mn-lt"/>
                <a:ea typeface="+mn-ea"/>
                <a:cs typeface="+mn-cs"/>
              </a:rPr>
              <a:t>Ksan</a:t>
            </a:r>
            <a:r>
              <a:rPr lang="en-CA" sz="1200" b="0" i="0" u="none" strike="noStrike" kern="1200" dirty="0">
                <a:solidFill>
                  <a:schemeClr val="tx1"/>
                </a:solidFill>
                <a:effectLst/>
                <a:latin typeface="+mn-lt"/>
                <a:ea typeface="+mn-ea"/>
                <a:cs typeface="+mn-cs"/>
              </a:rPr>
              <a:t> Doors for Museum of Anthropology.” P. UBC Archives Photograph Collection. Last modified January 1, 1975. Accessed February 20, 2020. https://</a:t>
            </a:r>
            <a:r>
              <a:rPr lang="en-CA" sz="1200" b="0" i="0" u="none" strike="noStrike" kern="1200" dirty="0" err="1">
                <a:solidFill>
                  <a:schemeClr val="tx1"/>
                </a:solidFill>
                <a:effectLst/>
                <a:latin typeface="+mn-lt"/>
                <a:ea typeface="+mn-ea"/>
                <a:cs typeface="+mn-cs"/>
              </a:rPr>
              <a:t>open.library.ubc.ca</a:t>
            </a:r>
            <a:r>
              <a:rPr lang="en-CA" sz="1200" b="0" i="0" u="none" strike="noStrike" kern="1200" dirty="0">
                <a:solidFill>
                  <a:schemeClr val="tx1"/>
                </a:solidFill>
                <a:effectLst/>
                <a:latin typeface="+mn-lt"/>
                <a:ea typeface="+mn-ea"/>
                <a:cs typeface="+mn-cs"/>
              </a:rPr>
              <a:t>/collections/</a:t>
            </a:r>
            <a:r>
              <a:rPr lang="en-CA" sz="1200" b="0" i="0" u="none" strike="noStrike" kern="1200" dirty="0" err="1">
                <a:solidFill>
                  <a:schemeClr val="tx1"/>
                </a:solidFill>
                <a:effectLst/>
                <a:latin typeface="+mn-lt"/>
                <a:ea typeface="+mn-ea"/>
                <a:cs typeface="+mn-cs"/>
              </a:rPr>
              <a:t>arphotos</a:t>
            </a:r>
            <a:r>
              <a:rPr lang="en-CA" sz="1200" b="0" i="0" u="none" strike="noStrike" kern="1200" dirty="0">
                <a:solidFill>
                  <a:schemeClr val="tx1"/>
                </a:solidFill>
                <a:effectLst/>
                <a:latin typeface="+mn-lt"/>
                <a:ea typeface="+mn-ea"/>
                <a:cs typeface="+mn-cs"/>
              </a:rPr>
              <a:t>/items/1.0151278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failed negotiations with federal government</a:t>
            </a:r>
          </a:p>
          <a:p>
            <a:r>
              <a:rPr lang="en-US" dirty="0"/>
              <a:t>The Gitxsan and </a:t>
            </a:r>
            <a:r>
              <a:rPr lang="en-US" dirty="0" err="1"/>
              <a:t>Wet’suwet’en</a:t>
            </a:r>
            <a:r>
              <a:rPr lang="en-US" dirty="0"/>
              <a:t> wanted to protect the land from logging/environmental destruction while also having the </a:t>
            </a:r>
            <a:r>
              <a:rPr lang="en-US" dirty="0" err="1"/>
              <a:t>probince</a:t>
            </a:r>
            <a:r>
              <a:rPr lang="en-US" dirty="0"/>
              <a:t> and federal governments recognize their title to the land and provide compensation for any loss of lands</a:t>
            </a:r>
          </a:p>
          <a:p>
            <a:r>
              <a:rPr lang="en-CA" sz="1200" b="0" i="0" u="none" strike="noStrike" kern="1200" dirty="0">
                <a:solidFill>
                  <a:schemeClr val="tx1"/>
                </a:solidFill>
                <a:effectLst/>
                <a:latin typeface="+mn-lt"/>
                <a:ea typeface="+mn-ea"/>
                <a:cs typeface="+mn-cs"/>
              </a:rPr>
              <a:t>Claimants:</a:t>
            </a:r>
          </a:p>
          <a:p>
            <a:pPr marL="171450" indent="-171450">
              <a:buFontTx/>
              <a:buChar char="-"/>
            </a:pPr>
            <a:r>
              <a:rPr lang="en-CA" sz="1200" b="0" i="0" u="none" strike="noStrike" kern="1200" dirty="0">
                <a:solidFill>
                  <a:schemeClr val="tx1"/>
                </a:solidFill>
                <a:effectLst/>
                <a:latin typeface="+mn-lt"/>
                <a:ea typeface="+mn-ea"/>
                <a:cs typeface="+mn-cs"/>
              </a:rPr>
              <a:t>Earl </a:t>
            </a:r>
            <a:r>
              <a:rPr lang="en-CA" sz="1200" b="0" i="0" u="none" strike="noStrike" kern="1200" dirty="0" err="1">
                <a:solidFill>
                  <a:schemeClr val="tx1"/>
                </a:solidFill>
                <a:effectLst/>
                <a:latin typeface="+mn-lt"/>
                <a:ea typeface="+mn-ea"/>
                <a:cs typeface="+mn-cs"/>
              </a:rPr>
              <a:t>Muldoe</a:t>
            </a:r>
            <a:r>
              <a:rPr lang="en-CA" sz="1200" b="0" i="0" u="none" strike="noStrike" kern="1200" dirty="0">
                <a:solidFill>
                  <a:schemeClr val="tx1"/>
                </a:solidFill>
                <a:effectLst/>
                <a:latin typeface="+mn-lt"/>
                <a:ea typeface="+mn-ea"/>
                <a:cs typeface="+mn-cs"/>
              </a:rPr>
              <a:t> (or </a:t>
            </a:r>
            <a:r>
              <a:rPr lang="en-CA" sz="1200" b="0" i="0" u="none" strike="noStrike" kern="1200" dirty="0" err="1">
                <a:solidFill>
                  <a:schemeClr val="tx1"/>
                </a:solidFill>
                <a:effectLst/>
                <a:latin typeface="+mn-lt"/>
                <a:ea typeface="+mn-ea"/>
                <a:cs typeface="+mn-cs"/>
              </a:rPr>
              <a:t>Muldon</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Delgamuukw</a:t>
            </a:r>
            <a:r>
              <a:rPr lang="en-CA" sz="1200" b="0" i="0" u="none" strike="noStrike" kern="1200" dirty="0">
                <a:solidFill>
                  <a:schemeClr val="tx1"/>
                </a:solidFill>
                <a:effectLst/>
                <a:latin typeface="+mn-lt"/>
                <a:ea typeface="+mn-ea"/>
                <a:cs typeface="+mn-cs"/>
              </a:rPr>
              <a:t>, a Gitxsan man from </a:t>
            </a:r>
            <a:r>
              <a:rPr lang="en-CA" sz="1200" b="0" i="0" u="none" strike="noStrike" kern="1200" dirty="0" err="1">
                <a:solidFill>
                  <a:schemeClr val="tx1"/>
                </a:solidFill>
                <a:effectLst/>
                <a:latin typeface="+mn-lt"/>
                <a:ea typeface="+mn-ea"/>
                <a:cs typeface="+mn-cs"/>
              </a:rPr>
              <a:t>Kispiox</a:t>
            </a:r>
            <a:r>
              <a:rPr lang="en-CA" sz="1200" b="0" i="0" u="none" strike="noStrike" kern="1200" dirty="0">
                <a:solidFill>
                  <a:schemeClr val="tx1"/>
                </a:solidFill>
                <a:effectLst/>
                <a:latin typeface="+mn-lt"/>
                <a:ea typeface="+mn-ea"/>
                <a:cs typeface="+mn-cs"/>
              </a:rPr>
              <a:t>, was one of the claimants. An art instructor in the years before the first lawsuit began, </a:t>
            </a:r>
            <a:r>
              <a:rPr lang="en-CA" sz="1200" b="0" i="0" u="none" strike="noStrike" kern="1200" dirty="0" err="1">
                <a:solidFill>
                  <a:schemeClr val="tx1"/>
                </a:solidFill>
                <a:effectLst/>
                <a:latin typeface="+mn-lt"/>
                <a:ea typeface="+mn-ea"/>
                <a:cs typeface="+mn-cs"/>
              </a:rPr>
              <a:t>Muldoe</a:t>
            </a:r>
            <a:r>
              <a:rPr lang="en-CA" sz="1200" b="0" i="0" u="none" strike="noStrike" kern="1200" dirty="0">
                <a:solidFill>
                  <a:schemeClr val="tx1"/>
                </a:solidFill>
                <a:effectLst/>
                <a:latin typeface="+mn-lt"/>
                <a:ea typeface="+mn-ea"/>
                <a:cs typeface="+mn-cs"/>
              </a:rPr>
              <a:t> is a master carver. The name </a:t>
            </a:r>
            <a:r>
              <a:rPr lang="en-CA" sz="1200" b="0" i="0" u="none" strike="noStrike" kern="1200" dirty="0" err="1">
                <a:solidFill>
                  <a:schemeClr val="tx1"/>
                </a:solidFill>
                <a:effectLst/>
                <a:latin typeface="+mn-lt"/>
                <a:ea typeface="+mn-ea"/>
                <a:cs typeface="+mn-cs"/>
              </a:rPr>
              <a:t>Delgamuukw</a:t>
            </a:r>
            <a:r>
              <a:rPr lang="en-CA" sz="1200" b="0" i="0" u="none" strike="noStrike" kern="1200" dirty="0">
                <a:solidFill>
                  <a:schemeClr val="tx1"/>
                </a:solidFill>
                <a:effectLst/>
                <a:latin typeface="+mn-lt"/>
                <a:ea typeface="+mn-ea"/>
                <a:cs typeface="+mn-cs"/>
              </a:rPr>
              <a:t> is a hereditary chief name, passed down from generation to generation to new Gitxsan chiefs. Earl </a:t>
            </a:r>
            <a:r>
              <a:rPr lang="en-CA" sz="1200" b="0" i="0" u="none" strike="noStrike" kern="1200" dirty="0" err="1">
                <a:solidFill>
                  <a:schemeClr val="tx1"/>
                </a:solidFill>
                <a:effectLst/>
                <a:latin typeface="+mn-lt"/>
                <a:ea typeface="+mn-ea"/>
                <a:cs typeface="+mn-cs"/>
              </a:rPr>
              <a:t>Muldoe</a:t>
            </a:r>
            <a:r>
              <a:rPr lang="en-CA" sz="1200" b="0" i="0" u="none" strike="noStrike" kern="1200" dirty="0">
                <a:solidFill>
                  <a:schemeClr val="tx1"/>
                </a:solidFill>
                <a:effectLst/>
                <a:latin typeface="+mn-lt"/>
                <a:ea typeface="+mn-ea"/>
                <a:cs typeface="+mn-cs"/>
              </a:rPr>
              <a:t> held the title of </a:t>
            </a:r>
            <a:r>
              <a:rPr lang="en-CA" sz="1200" b="0" i="0" u="none" strike="noStrike" kern="1200" dirty="0" err="1">
                <a:solidFill>
                  <a:schemeClr val="tx1"/>
                </a:solidFill>
                <a:effectLst/>
                <a:latin typeface="+mn-lt"/>
                <a:ea typeface="+mn-ea"/>
                <a:cs typeface="+mn-cs"/>
              </a:rPr>
              <a:t>Delgamuukw</a:t>
            </a:r>
            <a:r>
              <a:rPr lang="en-CA" sz="1200" b="0" i="0" u="none" strike="noStrike" kern="1200" dirty="0">
                <a:solidFill>
                  <a:schemeClr val="tx1"/>
                </a:solidFill>
                <a:effectLst/>
                <a:latin typeface="+mn-lt"/>
                <a:ea typeface="+mn-ea"/>
                <a:cs typeface="+mn-cs"/>
              </a:rPr>
              <a:t> when the trial began in 1987.</a:t>
            </a:r>
          </a:p>
          <a:p>
            <a:pPr marL="628650" lvl="1" indent="-171450">
              <a:buFontTx/>
              <a:buChar char="-"/>
            </a:pPr>
            <a:r>
              <a:rPr lang="en-CA" sz="1200" b="0" i="0" u="none" strike="noStrike" kern="1200" dirty="0">
                <a:solidFill>
                  <a:schemeClr val="tx1"/>
                </a:solidFill>
                <a:effectLst/>
                <a:latin typeface="+mn-lt"/>
                <a:ea typeface="+mn-ea"/>
                <a:cs typeface="+mn-cs"/>
              </a:rPr>
              <a:t>Carving the </a:t>
            </a:r>
            <a:r>
              <a:rPr lang="en-CA" sz="1200" b="0" i="0" u="none" strike="noStrike" kern="1200" dirty="0" err="1">
                <a:solidFill>
                  <a:schemeClr val="tx1"/>
                </a:solidFill>
                <a:effectLst/>
                <a:latin typeface="+mn-lt"/>
                <a:ea typeface="+mn-ea"/>
                <a:cs typeface="+mn-cs"/>
              </a:rPr>
              <a:t>Ksan</a:t>
            </a:r>
            <a:r>
              <a:rPr lang="en-CA" sz="1200" b="0" i="0" u="none" strike="noStrike" kern="1200" dirty="0">
                <a:solidFill>
                  <a:schemeClr val="tx1"/>
                </a:solidFill>
                <a:effectLst/>
                <a:latin typeface="+mn-lt"/>
                <a:ea typeface="+mn-ea"/>
                <a:cs typeface="+mn-cs"/>
              </a:rPr>
              <a:t> doors for the Museum of Anthropology</a:t>
            </a:r>
          </a:p>
          <a:p>
            <a:pPr marL="171450" indent="-171450">
              <a:buFontTx/>
              <a:buChar char="-"/>
            </a:pPr>
            <a:r>
              <a:rPr lang="en-CA" sz="1200" b="0" i="0" u="none" strike="noStrike" kern="1200" dirty="0">
                <a:solidFill>
                  <a:schemeClr val="tx1"/>
                </a:solidFill>
                <a:effectLst/>
                <a:latin typeface="+mn-lt"/>
                <a:ea typeface="+mn-ea"/>
                <a:cs typeface="+mn-cs"/>
              </a:rPr>
              <a:t>Dini ze’ </a:t>
            </a:r>
            <a:r>
              <a:rPr lang="en-CA" sz="1200" b="0" i="0" u="none" strike="noStrike" kern="1200" dirty="0" err="1">
                <a:solidFill>
                  <a:schemeClr val="tx1"/>
                </a:solidFill>
                <a:effectLst/>
                <a:latin typeface="+mn-lt"/>
                <a:ea typeface="+mn-ea"/>
                <a:cs typeface="+mn-cs"/>
              </a:rPr>
              <a:t>Gisday</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wa</a:t>
            </a:r>
            <a:r>
              <a:rPr lang="en-CA" sz="1200" b="0" i="0" u="none" strike="noStrike" kern="1200" dirty="0">
                <a:solidFill>
                  <a:schemeClr val="tx1"/>
                </a:solidFill>
                <a:effectLst/>
                <a:latin typeface="+mn-lt"/>
                <a:ea typeface="+mn-ea"/>
                <a:cs typeface="+mn-cs"/>
              </a:rPr>
              <a:t> (Alfred Joseph) of the </a:t>
            </a:r>
            <a:r>
              <a:rPr lang="en-CA" sz="1200" b="0" i="0" u="none" strike="noStrike" kern="1200" dirty="0" err="1">
                <a:solidFill>
                  <a:schemeClr val="tx1"/>
                </a:solidFill>
                <a:effectLst/>
                <a:latin typeface="+mn-lt"/>
                <a:ea typeface="+mn-ea"/>
                <a:cs typeface="+mn-cs"/>
              </a:rPr>
              <a:t>Wet’suwet’en</a:t>
            </a:r>
            <a:r>
              <a:rPr lang="en-CA" sz="1200" b="0" i="0" u="none" strike="noStrike" kern="1200" dirty="0">
                <a:solidFill>
                  <a:schemeClr val="tx1"/>
                </a:solidFill>
                <a:effectLst/>
                <a:latin typeface="+mn-lt"/>
                <a:ea typeface="+mn-ea"/>
                <a:cs typeface="+mn-cs"/>
              </a:rPr>
              <a:t> nation. Born in 1927, Joseph was a hereditary chief, carver and advocate for Indigenous cultural education.</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18</a:t>
            </a:fld>
            <a:endParaRPr lang="en-US"/>
          </a:p>
        </p:txBody>
      </p:sp>
    </p:spTree>
    <p:extLst>
      <p:ext uri="{BB962C8B-B14F-4D97-AF65-F5344CB8AC3E}">
        <p14:creationId xmlns:p14="http://schemas.microsoft.com/office/powerpoint/2010/main" val="2753419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19</a:t>
            </a:fld>
            <a:endParaRPr lang="en-US"/>
          </a:p>
        </p:txBody>
      </p:sp>
    </p:spTree>
    <p:extLst>
      <p:ext uri="{BB962C8B-B14F-4D97-AF65-F5344CB8AC3E}">
        <p14:creationId xmlns:p14="http://schemas.microsoft.com/office/powerpoint/2010/main" val="242877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example, a nation with ancestral claims to fishing rights may not use the waters in a way that would destroy its value for fishing. If Indigenous people wished to use the lands in ways that Aboriginal title did not permit, then the lands must be surrendered.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Indigenous histories and occupation do not necessarily follow a linear path</a:t>
            </a:r>
          </a:p>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20</a:t>
            </a:fld>
            <a:endParaRPr lang="en-US"/>
          </a:p>
        </p:txBody>
      </p:sp>
    </p:spTree>
    <p:extLst>
      <p:ext uri="{BB962C8B-B14F-4D97-AF65-F5344CB8AC3E}">
        <p14:creationId xmlns:p14="http://schemas.microsoft.com/office/powerpoint/2010/main" val="317797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Names of the current Hereditary Chiefs: </a:t>
            </a:r>
          </a:p>
          <a:p>
            <a:r>
              <a:rPr lang="en-CA" sz="1200" b="0" i="0" u="none" strike="noStrike" kern="1200" dirty="0" err="1">
                <a:solidFill>
                  <a:schemeClr val="tx1"/>
                </a:solidFill>
                <a:effectLst/>
                <a:latin typeface="+mn-lt"/>
                <a:ea typeface="+mn-ea"/>
                <a:cs typeface="+mn-cs"/>
              </a:rPr>
              <a:t>Dinï</a:t>
            </a:r>
            <a:r>
              <a:rPr lang="en-CA" sz="1200" b="0" i="0" u="none" strike="noStrike" kern="1200" dirty="0">
                <a:solidFill>
                  <a:schemeClr val="tx1"/>
                </a:solidFill>
                <a:effectLst/>
                <a:latin typeface="+mn-lt"/>
                <a:ea typeface="+mn-ea"/>
                <a:cs typeface="+mn-cs"/>
              </a:rPr>
              <a:t> ze’ </a:t>
            </a:r>
            <a:r>
              <a:rPr lang="en-CA" sz="1200" b="0" i="0" u="none" strike="noStrike" kern="1200" dirty="0" err="1">
                <a:solidFill>
                  <a:schemeClr val="tx1"/>
                </a:solidFill>
                <a:effectLst/>
                <a:latin typeface="+mn-lt"/>
                <a:ea typeface="+mn-ea"/>
                <a:cs typeface="+mn-cs"/>
              </a:rPr>
              <a:t>Knedebeas</a:t>
            </a:r>
            <a:r>
              <a:rPr lang="en-CA" sz="1200" b="0" i="0" u="none" strike="noStrike" kern="1200" dirty="0">
                <a:solidFill>
                  <a:schemeClr val="tx1"/>
                </a:solidFill>
                <a:effectLst/>
                <a:latin typeface="+mn-lt"/>
                <a:ea typeface="+mn-ea"/>
                <a:cs typeface="+mn-cs"/>
              </a:rPr>
              <a:t>, Warner William, </a:t>
            </a:r>
          </a:p>
          <a:p>
            <a:r>
              <a:rPr lang="en-CA" sz="1200" b="0" i="0" u="none" strike="noStrike" kern="1200" dirty="0" err="1">
                <a:solidFill>
                  <a:schemeClr val="tx1"/>
                </a:solidFill>
                <a:effectLst/>
                <a:latin typeface="+mn-lt"/>
                <a:ea typeface="+mn-ea"/>
                <a:cs typeface="+mn-cs"/>
              </a:rPr>
              <a:t>Dinï</a:t>
            </a:r>
            <a:r>
              <a:rPr lang="en-CA" sz="1200" b="0" i="0" u="none" strike="noStrike" kern="1200" dirty="0">
                <a:solidFill>
                  <a:schemeClr val="tx1"/>
                </a:solidFill>
                <a:effectLst/>
                <a:latin typeface="+mn-lt"/>
                <a:ea typeface="+mn-ea"/>
                <a:cs typeface="+mn-cs"/>
              </a:rPr>
              <a:t> ze’ </a:t>
            </a:r>
            <a:r>
              <a:rPr lang="en-CA" sz="1200" b="0" i="0" u="none" strike="noStrike" kern="1200" dirty="0" err="1">
                <a:solidFill>
                  <a:schemeClr val="tx1"/>
                </a:solidFill>
                <a:effectLst/>
                <a:latin typeface="+mn-lt"/>
                <a:ea typeface="+mn-ea"/>
                <a:cs typeface="+mn-cs"/>
              </a:rPr>
              <a:t>Hagwilnegh</a:t>
            </a:r>
            <a:r>
              <a:rPr lang="en-CA" sz="1200" b="0" i="0" u="none" strike="noStrike" kern="1200" dirty="0">
                <a:solidFill>
                  <a:schemeClr val="tx1"/>
                </a:solidFill>
                <a:effectLst/>
                <a:latin typeface="+mn-lt"/>
                <a:ea typeface="+mn-ea"/>
                <a:cs typeface="+mn-cs"/>
              </a:rPr>
              <a:t>, Ron Mitchell, </a:t>
            </a:r>
          </a:p>
          <a:p>
            <a:r>
              <a:rPr lang="en-CA" sz="1200" b="0" i="0" u="none" strike="noStrike" kern="1200" dirty="0" err="1">
                <a:solidFill>
                  <a:schemeClr val="tx1"/>
                </a:solidFill>
                <a:effectLst/>
                <a:latin typeface="+mn-lt"/>
                <a:ea typeface="+mn-ea"/>
                <a:cs typeface="+mn-cs"/>
              </a:rPr>
              <a:t>Dinï</a:t>
            </a:r>
            <a:r>
              <a:rPr lang="en-CA" sz="1200" b="0" i="0" u="none" strike="noStrike" kern="1200" dirty="0">
                <a:solidFill>
                  <a:schemeClr val="tx1"/>
                </a:solidFill>
                <a:effectLst/>
                <a:latin typeface="+mn-lt"/>
                <a:ea typeface="+mn-ea"/>
                <a:cs typeface="+mn-cs"/>
              </a:rPr>
              <a:t> ze’ Woos, Frank Alec, </a:t>
            </a:r>
          </a:p>
          <a:p>
            <a:r>
              <a:rPr lang="en-CA" sz="1200" b="0" i="0" u="none" strike="noStrike" kern="1200" dirty="0" err="1">
                <a:solidFill>
                  <a:schemeClr val="tx1"/>
                </a:solidFill>
                <a:effectLst/>
                <a:latin typeface="+mn-lt"/>
                <a:ea typeface="+mn-ea"/>
                <a:cs typeface="+mn-cs"/>
              </a:rPr>
              <a:t>Dinï</a:t>
            </a:r>
            <a:r>
              <a:rPr lang="en-CA" sz="1200" b="0" i="0" u="none" strike="noStrike" kern="1200" dirty="0">
                <a:solidFill>
                  <a:schemeClr val="tx1"/>
                </a:solidFill>
                <a:effectLst/>
                <a:latin typeface="+mn-lt"/>
                <a:ea typeface="+mn-ea"/>
                <a:cs typeface="+mn-cs"/>
              </a:rPr>
              <a:t> ze’ </a:t>
            </a:r>
            <a:r>
              <a:rPr lang="en-CA" sz="1200" b="0" i="0" u="none" strike="noStrike" kern="1200" dirty="0" err="1">
                <a:solidFill>
                  <a:schemeClr val="tx1"/>
                </a:solidFill>
                <a:effectLst/>
                <a:latin typeface="+mn-lt"/>
                <a:ea typeface="+mn-ea"/>
                <a:cs typeface="+mn-cs"/>
              </a:rPr>
              <a:t>Madeek</a:t>
            </a:r>
            <a:r>
              <a:rPr lang="en-CA" sz="1200" b="0" i="0" u="none" strike="noStrike" kern="1200" dirty="0">
                <a:solidFill>
                  <a:schemeClr val="tx1"/>
                </a:solidFill>
                <a:effectLst/>
                <a:latin typeface="+mn-lt"/>
                <a:ea typeface="+mn-ea"/>
                <a:cs typeface="+mn-cs"/>
              </a:rPr>
              <a:t>, Jeff Brown, </a:t>
            </a:r>
          </a:p>
          <a:p>
            <a:r>
              <a:rPr lang="en-CA" sz="1200" b="0" i="0" u="none" strike="noStrike" kern="1200" dirty="0" err="1">
                <a:solidFill>
                  <a:schemeClr val="tx1"/>
                </a:solidFill>
                <a:effectLst/>
                <a:latin typeface="+mn-lt"/>
                <a:ea typeface="+mn-ea"/>
                <a:cs typeface="+mn-cs"/>
              </a:rPr>
              <a:t>Dinï</a:t>
            </a:r>
            <a:r>
              <a:rPr lang="en-CA" sz="1200" b="0" i="0" u="none" strike="noStrike" kern="1200" dirty="0">
                <a:solidFill>
                  <a:schemeClr val="tx1"/>
                </a:solidFill>
                <a:effectLst/>
                <a:latin typeface="+mn-lt"/>
                <a:ea typeface="+mn-ea"/>
                <a:cs typeface="+mn-cs"/>
              </a:rPr>
              <a:t> ze’ </a:t>
            </a:r>
            <a:r>
              <a:rPr lang="en-CA" sz="1200" b="0" i="0" u="none" strike="noStrike" kern="1200" dirty="0" err="1">
                <a:solidFill>
                  <a:schemeClr val="tx1"/>
                </a:solidFill>
                <a:effectLst/>
                <a:latin typeface="+mn-lt"/>
                <a:ea typeface="+mn-ea"/>
                <a:cs typeface="+mn-cs"/>
              </a:rPr>
              <a:t>Gisday’wa</a:t>
            </a:r>
            <a:r>
              <a:rPr lang="en-CA" sz="1200" b="0" i="0" u="none" strike="noStrike" kern="1200" dirty="0">
                <a:solidFill>
                  <a:schemeClr val="tx1"/>
                </a:solidFill>
                <a:effectLst/>
                <a:latin typeface="+mn-lt"/>
                <a:ea typeface="+mn-ea"/>
                <a:cs typeface="+mn-cs"/>
              </a:rPr>
              <a:t>, Fred Tom</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21</a:t>
            </a:fld>
            <a:endParaRPr lang="en-US"/>
          </a:p>
        </p:txBody>
      </p:sp>
    </p:spTree>
    <p:extLst>
      <p:ext uri="{BB962C8B-B14F-4D97-AF65-F5344CB8AC3E}">
        <p14:creationId xmlns:p14="http://schemas.microsoft.com/office/powerpoint/2010/main" val="3758058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Problems with Status</a:t>
            </a:r>
          </a:p>
        </p:txBody>
      </p:sp>
      <p:sp>
        <p:nvSpPr>
          <p:cNvPr id="4" name="Slide Number Placeholder 3"/>
          <p:cNvSpPr>
            <a:spLocks noGrp="1"/>
          </p:cNvSpPr>
          <p:nvPr>
            <p:ph type="sldNum" sz="quarter" idx="5"/>
          </p:nvPr>
        </p:nvSpPr>
        <p:spPr/>
        <p:txBody>
          <a:bodyPr/>
          <a:lstStyle/>
          <a:p>
            <a:fld id="{B6DD4B7C-CCD9-DC41-95CC-3BAEE5EDFD39}" type="slidenum">
              <a:rPr lang="en-US" smtClean="0"/>
              <a:t>22</a:t>
            </a:fld>
            <a:endParaRPr lang="en-US"/>
          </a:p>
        </p:txBody>
      </p:sp>
    </p:spTree>
    <p:extLst>
      <p:ext uri="{BB962C8B-B14F-4D97-AF65-F5344CB8AC3E}">
        <p14:creationId xmlns:p14="http://schemas.microsoft.com/office/powerpoint/2010/main" val="169370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companies are operating in </a:t>
            </a:r>
            <a:r>
              <a:rPr lang="en-US" dirty="0" err="1"/>
              <a:t>Wet’suwet’en</a:t>
            </a:r>
            <a:r>
              <a:rPr lang="en-US" dirty="0"/>
              <a:t> lands without consent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pose a serious threat to the local watershed, and the plans, animals, and communities that depend on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23</a:t>
            </a:fld>
            <a:endParaRPr lang="en-US"/>
          </a:p>
        </p:txBody>
      </p:sp>
    </p:spTree>
    <p:extLst>
      <p:ext uri="{BB962C8B-B14F-4D97-AF65-F5344CB8AC3E}">
        <p14:creationId xmlns:p14="http://schemas.microsoft.com/office/powerpoint/2010/main" val="2853366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70BBE-3225-7B48-9CA9-E107F1612090}" type="slidenum">
              <a:rPr lang="en-US" smtClean="0"/>
              <a:t>5</a:t>
            </a:fld>
            <a:endParaRPr lang="en-US"/>
          </a:p>
        </p:txBody>
      </p:sp>
    </p:spTree>
    <p:extLst>
      <p:ext uri="{BB962C8B-B14F-4D97-AF65-F5344CB8AC3E}">
        <p14:creationId xmlns:p14="http://schemas.microsoft.com/office/powerpoint/2010/main" val="4032944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EAO concluded: </a:t>
            </a:r>
            <a:r>
              <a:rPr lang="en-CA" sz="1200" b="0" i="0" u="none" strike="noStrike" kern="1200" dirty="0">
                <a:solidFill>
                  <a:schemeClr val="tx1"/>
                </a:solidFill>
                <a:effectLst/>
                <a:latin typeface="+mn-lt"/>
                <a:ea typeface="+mn-ea"/>
                <a:cs typeface="+mn-cs"/>
              </a:rPr>
              <a:t>"traditional subsistence activities such as hunting, fishing, gathering and trapping may be altered," but said the potential for adverse effect on the Aboriginal rights "has been avoided, minimized or otherwise accommodated to an acceptable level."</a:t>
            </a:r>
          </a:p>
          <a:p>
            <a:r>
              <a:rPr lang="en-CA" sz="1200" b="0" i="0" u="none" strike="noStrike" kern="1200" dirty="0">
                <a:solidFill>
                  <a:schemeClr val="tx1"/>
                </a:solidFill>
                <a:effectLst/>
                <a:latin typeface="+mn-lt"/>
                <a:ea typeface="+mn-ea"/>
                <a:cs typeface="+mn-cs"/>
              </a:rPr>
              <a:t>And the provincial Crown "had fulfilled its obligations for consultation."</a:t>
            </a:r>
          </a:p>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24</a:t>
            </a:fld>
            <a:endParaRPr lang="en-US"/>
          </a:p>
        </p:txBody>
      </p:sp>
    </p:spTree>
    <p:extLst>
      <p:ext uri="{BB962C8B-B14F-4D97-AF65-F5344CB8AC3E}">
        <p14:creationId xmlns:p14="http://schemas.microsoft.com/office/powerpoint/2010/main" val="245008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25</a:t>
            </a:fld>
            <a:endParaRPr lang="en-US"/>
          </a:p>
        </p:txBody>
      </p:sp>
    </p:spTree>
    <p:extLst>
      <p:ext uri="{BB962C8B-B14F-4D97-AF65-F5344CB8AC3E}">
        <p14:creationId xmlns:p14="http://schemas.microsoft.com/office/powerpoint/2010/main" val="3091480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26</a:t>
            </a:fld>
            <a:endParaRPr lang="en-US"/>
          </a:p>
        </p:txBody>
      </p:sp>
    </p:spTree>
    <p:extLst>
      <p:ext uri="{BB962C8B-B14F-4D97-AF65-F5344CB8AC3E}">
        <p14:creationId xmlns:p14="http://schemas.microsoft.com/office/powerpoint/2010/main" val="248571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www.imdb.com</a:t>
            </a:r>
            <a:r>
              <a:rPr lang="en-US" dirty="0"/>
              <a:t>/title/tt0047449/</a:t>
            </a:r>
            <a:r>
              <a:rPr lang="en-US" dirty="0" err="1"/>
              <a:t>mediaviewer</a:t>
            </a:r>
            <a:r>
              <a:rPr lang="en-US" dirty="0"/>
              <a:t>/rm870457856</a:t>
            </a:r>
          </a:p>
          <a:p>
            <a:endParaRPr lang="en-US" i="0" dirty="0"/>
          </a:p>
          <a:p>
            <a:r>
              <a:rPr lang="en-US" i="0" dirty="0"/>
              <a:t>Gerald Friesen, </a:t>
            </a:r>
            <a:r>
              <a:rPr lang="en-US" i="1" dirty="0"/>
              <a:t>The Canadian Prairies: A History</a:t>
            </a:r>
            <a:r>
              <a:rPr lang="en-US" dirty="0"/>
              <a:t>, (Toronto: University of Toronto, 1987), 164</a:t>
            </a:r>
          </a:p>
        </p:txBody>
      </p:sp>
      <p:sp>
        <p:nvSpPr>
          <p:cNvPr id="4" name="Slide Number Placeholder 3"/>
          <p:cNvSpPr>
            <a:spLocks noGrp="1"/>
          </p:cNvSpPr>
          <p:nvPr>
            <p:ph type="sldNum" sz="quarter" idx="5"/>
          </p:nvPr>
        </p:nvSpPr>
        <p:spPr/>
        <p:txBody>
          <a:bodyPr/>
          <a:lstStyle/>
          <a:p>
            <a:fld id="{B6DD4B7C-CCD9-DC41-95CC-3BAEE5EDFD39}" type="slidenum">
              <a:rPr lang="en-US" smtClean="0"/>
              <a:t>27</a:t>
            </a:fld>
            <a:endParaRPr lang="en-US"/>
          </a:p>
        </p:txBody>
      </p:sp>
    </p:spTree>
    <p:extLst>
      <p:ext uri="{BB962C8B-B14F-4D97-AF65-F5344CB8AC3E}">
        <p14:creationId xmlns:p14="http://schemas.microsoft.com/office/powerpoint/2010/main" val="3838577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twitter.com</a:t>
            </a:r>
            <a:r>
              <a:rPr lang="en-US" dirty="0"/>
              <a:t>/</a:t>
            </a:r>
            <a:r>
              <a:rPr lang="en-US" dirty="0" err="1"/>
              <a:t>SeanCarleton</a:t>
            </a:r>
            <a:r>
              <a:rPr lang="en-US" dirty="0"/>
              <a:t>/status/1082862812785856512</a:t>
            </a:r>
          </a:p>
          <a:p>
            <a:r>
              <a:rPr lang="en-CA" sz="1200" b="0" i="0" u="none" strike="noStrike" kern="1200" dirty="0">
                <a:solidFill>
                  <a:schemeClr val="tx1"/>
                </a:solidFill>
                <a:effectLst/>
                <a:latin typeface="+mn-lt"/>
                <a:ea typeface="+mn-ea"/>
                <a:cs typeface="+mn-cs"/>
              </a:rPr>
              <a:t>North-West Mounted Police's formation (later the Royal NWMP, later RCMP).</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28</a:t>
            </a:fld>
            <a:endParaRPr lang="en-US"/>
          </a:p>
        </p:txBody>
      </p:sp>
    </p:spTree>
    <p:extLst>
      <p:ext uri="{BB962C8B-B14F-4D97-AF65-F5344CB8AC3E}">
        <p14:creationId xmlns:p14="http://schemas.microsoft.com/office/powerpoint/2010/main" val="2062790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www.thestar.com</a:t>
            </a:r>
            <a:r>
              <a:rPr lang="en-US" dirty="0"/>
              <a:t>/opinion/contributors/2020/02/11/putting-the-rcmp-raid-on-the-wetsuweten-in-historical-perspective.html?fbclid=IwAR22cNfcjMP7lSnd-pMUpvBU1s-ldM7RsKMxHLL-pdZfWu0NQ9qDJl39r8Q</a:t>
            </a:r>
          </a:p>
          <a:p>
            <a:endParaRPr lang="en-US" dirty="0"/>
          </a:p>
          <a:p>
            <a:r>
              <a:rPr lang="en-CA" dirty="0"/>
              <a:t>1990: Oka Crisis. Mohawks at </a:t>
            </a:r>
            <a:r>
              <a:rPr lang="en-CA" dirty="0" err="1"/>
              <a:t>Kanehsatà:ke</a:t>
            </a:r>
            <a:r>
              <a:rPr lang="en-CA" dirty="0"/>
              <a:t> endured a 78-day siege by La </a:t>
            </a:r>
            <a:r>
              <a:rPr lang="en-CA" dirty="0" err="1"/>
              <a:t>Sûreté</a:t>
            </a:r>
            <a:r>
              <a:rPr lang="en-CA" dirty="0"/>
              <a:t> du Québec and the Canadian military for opposing the expansion of a nine-hole golf course on </a:t>
            </a:r>
            <a:r>
              <a:rPr lang="en-CA" dirty="0" err="1"/>
              <a:t>unceded</a:t>
            </a:r>
            <a:r>
              <a:rPr lang="en-CA" dirty="0"/>
              <a:t> </a:t>
            </a:r>
            <a:r>
              <a:rPr lang="en-CA" dirty="0" err="1"/>
              <a:t>Kanien’kéha:ka</a:t>
            </a:r>
            <a:r>
              <a:rPr lang="en-CA" dirty="0"/>
              <a:t> territory. </a:t>
            </a:r>
          </a:p>
          <a:p>
            <a:r>
              <a:rPr lang="en-CA" dirty="0"/>
              <a:t>1990: RCMP forcibly arrested </a:t>
            </a:r>
            <a:r>
              <a:rPr lang="en-CA" dirty="0" err="1"/>
              <a:t>Lil’wat</a:t>
            </a:r>
            <a:r>
              <a:rPr lang="en-CA" dirty="0"/>
              <a:t> land defenders blocking Duffey Lake Road to protest clear-cut logging on their territory. </a:t>
            </a:r>
          </a:p>
          <a:p>
            <a:r>
              <a:rPr lang="en-CA" dirty="0"/>
              <a:t>1995: OPP shot and killed Dudley George during the </a:t>
            </a:r>
            <a:r>
              <a:rPr lang="en-CA" dirty="0" err="1"/>
              <a:t>Ipperwash</a:t>
            </a:r>
            <a:r>
              <a:rPr lang="en-CA" dirty="0"/>
              <a:t> Crisis and they carried out a 31-day siege of Secwepemc territory and arrested numerous </a:t>
            </a:r>
            <a:r>
              <a:rPr lang="en-CA" dirty="0" err="1"/>
              <a:t>Ts’peten</a:t>
            </a:r>
            <a:r>
              <a:rPr lang="en-CA" dirty="0"/>
              <a:t> land defenders during the </a:t>
            </a:r>
            <a:r>
              <a:rPr lang="en-CA" dirty="0" err="1"/>
              <a:t>Gustafsen</a:t>
            </a:r>
            <a:r>
              <a:rPr lang="en-CA" dirty="0"/>
              <a:t> Lake Standoff in B.C. </a:t>
            </a:r>
          </a:p>
          <a:p>
            <a:r>
              <a:rPr lang="en-CA" dirty="0"/>
              <a:t>2013: RCMP arrested more than 40 members of the </a:t>
            </a:r>
            <a:r>
              <a:rPr lang="en-CA" dirty="0" err="1"/>
              <a:t>Elsipogtog</a:t>
            </a:r>
            <a:r>
              <a:rPr lang="en-CA" dirty="0"/>
              <a:t> First Nation in New Brunswick for blocking a road to resist shale-gas and fracking activity on their territory. </a:t>
            </a:r>
          </a:p>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29</a:t>
            </a:fld>
            <a:endParaRPr lang="en-US"/>
          </a:p>
        </p:txBody>
      </p:sp>
    </p:spTree>
    <p:extLst>
      <p:ext uri="{BB962C8B-B14F-4D97-AF65-F5344CB8AC3E}">
        <p14:creationId xmlns:p14="http://schemas.microsoft.com/office/powerpoint/2010/main" val="3516953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graphichistorycollective.com</a:t>
            </a:r>
            <a:r>
              <a:rPr lang="en-US" dirty="0"/>
              <a:t>/project/poster-5-dance-decolonial-love</a:t>
            </a:r>
          </a:p>
          <a:p>
            <a:r>
              <a:rPr lang="en-US" dirty="0"/>
              <a:t>Image by Angela </a:t>
            </a:r>
            <a:r>
              <a:rPr lang="en-US" dirty="0" err="1"/>
              <a:t>Sterritt</a:t>
            </a:r>
            <a:r>
              <a:rPr lang="en-US" dirty="0"/>
              <a:t>, words by Erica Violet Lee</a:t>
            </a:r>
          </a:p>
          <a:p>
            <a:endParaRPr lang="en-US" dirty="0"/>
          </a:p>
          <a:p>
            <a:r>
              <a:rPr lang="en-US" dirty="0"/>
              <a:t>Accompanied text: </a:t>
            </a:r>
          </a:p>
          <a:p>
            <a:pPr marL="0" indent="0" fontAlgn="base">
              <a:buNone/>
            </a:pPr>
            <a:r>
              <a:rPr lang="en-CA" sz="1200" dirty="0"/>
              <a:t>When I am old, I will tell you I remember dancing. I remember morning ceremonies at the Squamish, </a:t>
            </a:r>
            <a:r>
              <a:rPr lang="en-CA" sz="1200" dirty="0" err="1"/>
              <a:t>xʷməθkʷəy̓əm</a:t>
            </a:r>
            <a:r>
              <a:rPr lang="en-CA" sz="1200" dirty="0"/>
              <a:t>, </a:t>
            </a:r>
            <a:r>
              <a:rPr lang="en-CA" sz="1200" dirty="0" err="1"/>
              <a:t>Tsleil-Waututh</a:t>
            </a:r>
            <a:r>
              <a:rPr lang="en-CA" sz="1200" dirty="0"/>
              <a:t> waterfronts, shutting down malls in </a:t>
            </a:r>
            <a:r>
              <a:rPr lang="en-CA" sz="1200" dirty="0" err="1"/>
              <a:t>amiskwaciwâskahikan</a:t>
            </a:r>
            <a:r>
              <a:rPr lang="en-CA" sz="1200" dirty="0"/>
              <a:t>, organizing all night in Iqaluit, and the Chief setting up camp by that funny little concrete flame.</a:t>
            </a:r>
          </a:p>
          <a:p>
            <a:pPr marL="0" indent="0" fontAlgn="base">
              <a:buNone/>
            </a:pPr>
            <a:r>
              <a:rPr lang="en-CA" sz="1200" dirty="0"/>
              <a:t>I will tell you about the day we danced in front of the old rail station in North Battleford, our drums shaking the spikes from the tracks and eventually shutting down the courtroom inside. When we sang those love songs louder after the cops told us to settle down so the trial could continue, it was mourning and celebration all in one. That’s what most of us did those early days: counting our time in breaths, breathlessness, and how many round dance songs before we hit the ground.</a:t>
            </a:r>
          </a:p>
          <a:p>
            <a:pPr marL="0" indent="0" fontAlgn="base">
              <a:buNone/>
            </a:pPr>
            <a:r>
              <a:rPr lang="en-CA" sz="1200" dirty="0"/>
              <a:t>I will tell you I remember every time they said our starvation was natural and our dispossession was progress. Every time they said our freedom was impossible, and how this made us want it even more. I remember how upset they were when we started growing tobacco and vegetables in the plots of wasteland they had reserved for gas stations.</a:t>
            </a:r>
          </a:p>
          <a:p>
            <a:pPr marL="0" indent="0" fontAlgn="base">
              <a:buNone/>
            </a:pPr>
            <a:r>
              <a:rPr lang="en-CA" sz="1200" dirty="0"/>
              <a:t>When I am old, I will tell you I remember refusal. I remember walking around what used to be the financial district in Dish with One Spoon and re-imagining it as our own, once more, feet sore from marching but unwilling to give in to sleep. I remember the days our people were locked up for fighting pipelines, for graffiti, for sex, for smudging, for living. I remember the night we broke them out and brought them all home.</a:t>
            </a:r>
          </a:p>
          <a:p>
            <a:pPr marL="0" indent="0" fontAlgn="base">
              <a:buNone/>
            </a:pPr>
            <a:r>
              <a:rPr lang="en-CA" sz="1200" dirty="0"/>
              <a:t>When I am old, I will tell you I remember learning to twist copper wire snares from big, rough hands that didn’t need hide mitts in the bush but wore them anyway, just to show off that someone cared enough to keep those hands warm. I remember catching my first fish, taught exactly how to knock a pike on the head so it didn’t suffer long; this is how we cherished kindnesses in a world that afforded few.</a:t>
            </a:r>
          </a:p>
          <a:p>
            <a:pPr marL="0" indent="0" fontAlgn="base">
              <a:buNone/>
            </a:pPr>
            <a:r>
              <a:rPr lang="en-CA" sz="1200" dirty="0"/>
              <a:t>I remember the Red River and Red Rising Rebellions. I remember the earrings my sister made me with beads the color of northern lights to wear to that extravagant party with </a:t>
            </a:r>
            <a:r>
              <a:rPr lang="en-CA" sz="1200" dirty="0" err="1"/>
              <a:t>Nēhiyaw</a:t>
            </a:r>
            <a:r>
              <a:rPr lang="en-CA" sz="1200" dirty="0"/>
              <a:t> philosophers, Dene physicists, and Anishinaabe poets after the first time a Métis went into outer space. We danced then, too, and I remember waking up by the fire after a bit too much strawberry champagne, surrounded by a circle of friends telling their re-creation stories with shadow figures on the wall.</a:t>
            </a:r>
          </a:p>
          <a:p>
            <a:pPr marL="0" indent="0" fontAlgn="base">
              <a:buNone/>
            </a:pPr>
            <a:r>
              <a:rPr lang="en-CA" sz="1200" dirty="0"/>
              <a:t>When I am old, I will tell you I remember learning about freedom beyond anthems and passports. And how we never went back once we knew the kind of love bound only by shorelines, prairie skies, and forest floors.</a:t>
            </a:r>
          </a:p>
          <a:p>
            <a:pPr marL="0" indent="0" fontAlgn="base">
              <a:buNone/>
            </a:pPr>
            <a:r>
              <a:rPr lang="en-CA" sz="1200" dirty="0"/>
              <a:t>The dream of these twelve moons, just like the twelve thousand before and after, is freedom. And one last thing, before I forget, remember: our memories contain every future, every sunrise, you will ever need.</a:t>
            </a:r>
          </a:p>
          <a:p>
            <a:endParaRPr lang="en-US" dirty="0"/>
          </a:p>
        </p:txBody>
      </p:sp>
      <p:sp>
        <p:nvSpPr>
          <p:cNvPr id="4" name="Slide Number Placeholder 3"/>
          <p:cNvSpPr>
            <a:spLocks noGrp="1"/>
          </p:cNvSpPr>
          <p:nvPr>
            <p:ph type="sldNum" sz="quarter" idx="10"/>
          </p:nvPr>
        </p:nvSpPr>
        <p:spPr/>
        <p:txBody>
          <a:bodyPr/>
          <a:lstStyle/>
          <a:p>
            <a:fld id="{26D99856-1401-D44D-807F-AFF7A5985512}" type="slidenum">
              <a:rPr lang="en-US" smtClean="0"/>
              <a:t>30</a:t>
            </a:fld>
            <a:endParaRPr lang="en-US"/>
          </a:p>
        </p:txBody>
      </p:sp>
    </p:spTree>
    <p:extLst>
      <p:ext uri="{BB962C8B-B14F-4D97-AF65-F5344CB8AC3E}">
        <p14:creationId xmlns:p14="http://schemas.microsoft.com/office/powerpoint/2010/main" val="778097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 history can help contextualize and highlight that </a:t>
            </a:r>
            <a:r>
              <a:rPr lang="en-CA" sz="1200" b="0" i="0" u="sng" kern="1200" dirty="0">
                <a:solidFill>
                  <a:schemeClr val="tx1"/>
                </a:solidFill>
                <a:effectLst/>
                <a:latin typeface="+mn-lt"/>
                <a:ea typeface="+mn-ea"/>
                <a:cs typeface="+mn-cs"/>
                <a:hlinkClick r:id="rId3"/>
              </a:rPr>
              <a:t>#Unistoten</a:t>
            </a:r>
            <a:r>
              <a:rPr lang="en-CA" sz="1200" b="0" i="0" u="none" strike="noStrike" kern="1200" dirty="0">
                <a:solidFill>
                  <a:schemeClr val="tx1"/>
                </a:solidFill>
                <a:effectLst/>
                <a:latin typeface="+mn-lt"/>
                <a:ea typeface="+mn-ea"/>
                <a:cs typeface="+mn-cs"/>
              </a:rPr>
              <a:t> is part of a larger pattern of the creation + deployment of Mounties as a force for colonial +capitalist interests. That SHOULD make us angry, but not at me or history</a:t>
            </a:r>
          </a:p>
        </p:txBody>
      </p:sp>
      <p:sp>
        <p:nvSpPr>
          <p:cNvPr id="4" name="Slide Number Placeholder 3"/>
          <p:cNvSpPr>
            <a:spLocks noGrp="1"/>
          </p:cNvSpPr>
          <p:nvPr>
            <p:ph type="sldNum" sz="quarter" idx="5"/>
          </p:nvPr>
        </p:nvSpPr>
        <p:spPr/>
        <p:txBody>
          <a:bodyPr/>
          <a:lstStyle/>
          <a:p>
            <a:fld id="{B6DD4B7C-CCD9-DC41-95CC-3BAEE5EDFD39}" type="slidenum">
              <a:rPr lang="en-US" smtClean="0"/>
              <a:t>31</a:t>
            </a:fld>
            <a:endParaRPr lang="en-US"/>
          </a:p>
        </p:txBody>
      </p:sp>
    </p:spTree>
    <p:extLst>
      <p:ext uri="{BB962C8B-B14F-4D97-AF65-F5344CB8AC3E}">
        <p14:creationId xmlns:p14="http://schemas.microsoft.com/office/powerpoint/2010/main" val="2902647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realpeoples.media</a:t>
            </a:r>
            <a:r>
              <a:rPr lang="en-US" dirty="0"/>
              <a:t>/map-of-</a:t>
            </a:r>
            <a:r>
              <a:rPr lang="en-US" dirty="0" err="1"/>
              <a:t>wetsuweten</a:t>
            </a:r>
            <a:r>
              <a:rPr lang="en-US" dirty="0"/>
              <a:t>-solidarity-actions/?</a:t>
            </a:r>
            <a:r>
              <a:rPr lang="en-US" dirty="0" err="1"/>
              <a:t>fbclid</a:t>
            </a:r>
            <a:r>
              <a:rPr lang="en-US" dirty="0"/>
              <a:t>=IwAR3rhJX9gOS56Iy6jNmp9eOF1XCwQQ8q4YMO1dUY40-El0KwFL7n8EkOGTw</a:t>
            </a:r>
          </a:p>
        </p:txBody>
      </p:sp>
      <p:sp>
        <p:nvSpPr>
          <p:cNvPr id="4" name="Slide Number Placeholder 3"/>
          <p:cNvSpPr>
            <a:spLocks noGrp="1"/>
          </p:cNvSpPr>
          <p:nvPr>
            <p:ph type="sldNum" sz="quarter" idx="5"/>
          </p:nvPr>
        </p:nvSpPr>
        <p:spPr/>
        <p:txBody>
          <a:bodyPr/>
          <a:lstStyle/>
          <a:p>
            <a:fld id="{B6DD4B7C-CCD9-DC41-95CC-3BAEE5EDFD39}" type="slidenum">
              <a:rPr lang="en-US" smtClean="0"/>
              <a:t>32</a:t>
            </a:fld>
            <a:endParaRPr lang="en-US"/>
          </a:p>
        </p:txBody>
      </p:sp>
    </p:spTree>
    <p:extLst>
      <p:ext uri="{BB962C8B-B14F-4D97-AF65-F5344CB8AC3E}">
        <p14:creationId xmlns:p14="http://schemas.microsoft.com/office/powerpoint/2010/main" val="221854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99856-1401-D44D-807F-AFF7A5985512}" type="slidenum">
              <a:rPr lang="en-US" smtClean="0"/>
              <a:t>6</a:t>
            </a:fld>
            <a:endParaRPr lang="en-US"/>
          </a:p>
        </p:txBody>
      </p:sp>
    </p:spTree>
    <p:extLst>
      <p:ext uri="{BB962C8B-B14F-4D97-AF65-F5344CB8AC3E}">
        <p14:creationId xmlns:p14="http://schemas.microsoft.com/office/powerpoint/2010/main" val="317807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Yu, “ A Provocation: Anti-Asian Exclusion and the Making and Unmaking of White Supremacy in Canada,” </a:t>
            </a:r>
            <a:r>
              <a:rPr lang="en-US" i="1" dirty="0"/>
              <a:t>Dominion of Race: Rethinking Canada’s International History</a:t>
            </a:r>
            <a:r>
              <a:rPr lang="en-US" i="0" dirty="0"/>
              <a:t>, edited by Laura </a:t>
            </a:r>
            <a:r>
              <a:rPr lang="en-US" i="0" dirty="0" err="1"/>
              <a:t>Madokoro</a:t>
            </a:r>
            <a:r>
              <a:rPr lang="en-US" i="0" dirty="0"/>
              <a:t>, Francine McKenzie, David </a:t>
            </a:r>
            <a:r>
              <a:rPr lang="en-US" i="0" dirty="0" err="1"/>
              <a:t>Meren</a:t>
            </a:r>
            <a:r>
              <a:rPr lang="en-US" i="0" dirty="0"/>
              <a:t> (Vancouver: UBC Press, 2017), 33.</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7</a:t>
            </a:fld>
            <a:endParaRPr lang="en-US"/>
          </a:p>
        </p:txBody>
      </p:sp>
    </p:spTree>
    <p:extLst>
      <p:ext uri="{BB962C8B-B14F-4D97-AF65-F5344CB8AC3E}">
        <p14:creationId xmlns:p14="http://schemas.microsoft.com/office/powerpoint/2010/main" val="262688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a:t>
            </a:r>
            <a:r>
              <a:rPr lang="en-CA" sz="1200" b="0" i="0" u="none" strike="noStrike" kern="1200" dirty="0">
                <a:solidFill>
                  <a:schemeClr val="tx1"/>
                </a:solidFill>
                <a:effectLst/>
                <a:latin typeface="+mn-lt"/>
                <a:ea typeface="+mn-ea"/>
                <a:cs typeface="+mn-cs"/>
              </a:rPr>
              <a:t>Two Covenant Chain Wampum Belts, made by the late Emrick </a:t>
            </a:r>
            <a:r>
              <a:rPr lang="en-CA" sz="1200" b="0" i="0" u="none" strike="noStrike" kern="1200" dirty="0" err="1">
                <a:solidFill>
                  <a:schemeClr val="tx1"/>
                </a:solidFill>
                <a:effectLst/>
                <a:latin typeface="+mn-lt"/>
                <a:ea typeface="+mn-ea"/>
                <a:cs typeface="+mn-cs"/>
              </a:rPr>
              <a:t>Migwans</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M’Chigeeng</a:t>
            </a:r>
            <a:r>
              <a:rPr lang="en-CA" sz="1200" b="0" i="0" u="none" strike="noStrike" kern="1200" dirty="0">
                <a:solidFill>
                  <a:schemeClr val="tx1"/>
                </a:solidFill>
                <a:effectLst/>
                <a:latin typeface="+mn-lt"/>
                <a:ea typeface="+mn-ea"/>
                <a:cs typeface="+mn-cs"/>
              </a:rPr>
              <a:t> First Nation, based upon the rubbings done by Rev </a:t>
            </a:r>
            <a:r>
              <a:rPr lang="en-CA" sz="1200" b="0" i="0" u="none" strike="noStrike" kern="1200" dirty="0" err="1">
                <a:solidFill>
                  <a:schemeClr val="tx1"/>
                </a:solidFill>
                <a:effectLst/>
                <a:latin typeface="+mn-lt"/>
                <a:ea typeface="+mn-ea"/>
                <a:cs typeface="+mn-cs"/>
              </a:rPr>
              <a:t>Hallen</a:t>
            </a:r>
            <a:r>
              <a:rPr lang="en-CA" sz="1200" b="0" i="0" u="none" strike="noStrike" kern="1200" dirty="0">
                <a:solidFill>
                  <a:schemeClr val="tx1"/>
                </a:solidFill>
                <a:effectLst/>
                <a:latin typeface="+mn-lt"/>
                <a:ea typeface="+mn-ea"/>
                <a:cs typeface="+mn-cs"/>
              </a:rPr>
              <a:t>. The top belt is called the 1764 Treaty of Niagara Covenant Chain belt, the second is the belt John Johnson, Sir William’s son, had used to re-pledge the Covenant Chain relationship after the American Revolution. (Photograph by Alan </a:t>
            </a:r>
            <a:r>
              <a:rPr lang="en-CA" sz="1200" b="0" i="0" u="none" strike="noStrike" kern="1200" dirty="0" err="1">
                <a:solidFill>
                  <a:schemeClr val="tx1"/>
                </a:solidFill>
                <a:effectLst/>
                <a:latin typeface="+mn-lt"/>
                <a:ea typeface="+mn-ea"/>
                <a:cs typeface="+mn-cs"/>
              </a:rPr>
              <a:t>Corbiere</a:t>
            </a:r>
            <a:r>
              <a:rPr lang="en-CA" sz="1200" b="0" i="0" u="none" strike="noStrike" kern="1200" dirty="0">
                <a:solidFill>
                  <a:schemeClr val="tx1"/>
                </a:solidFill>
                <a:effectLst/>
                <a:latin typeface="+mn-lt"/>
                <a:ea typeface="+mn-ea"/>
                <a:cs typeface="+mn-cs"/>
              </a:rPr>
              <a:t>).” </a:t>
            </a:r>
            <a:r>
              <a:rPr lang="en-CA" sz="1200" b="1" i="0" u="none" strike="noStrike" kern="1200" cap="all" dirty="0">
                <a:solidFill>
                  <a:schemeClr val="tx1"/>
                </a:solidFill>
                <a:effectLst/>
                <a:latin typeface="+mn-lt"/>
                <a:ea typeface="+mn-ea"/>
                <a:cs typeface="+mn-cs"/>
                <a:hlinkClick r:id="rId3"/>
              </a:rPr>
              <a:t>HTTPS://CARLETON.CA/GRASAC/STORY/MAPLE-EXHIBIT/</a:t>
            </a:r>
            <a:endParaRPr lang="en-CA" sz="1200" b="1" i="0" u="none" strike="noStrike" kern="1200" cap="all"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John Borrows, “Constitutional Law from a First Nations Perspective: Self-Government and the Royal Proclamation,” </a:t>
            </a:r>
            <a:r>
              <a:rPr lang="en-US" i="1" dirty="0"/>
              <a:t>University of British Columbia Law Review</a:t>
            </a:r>
            <a:r>
              <a:rPr lang="en-US" i="0" dirty="0"/>
              <a:t>, 28 (1994),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belt codified a relationship between equal allies that was as strong as links in a chain, a relationship that required a process of polishing and re-polishing what may tarnish, just as silver tarnishes</a:t>
            </a:r>
          </a:p>
          <a:p>
            <a:endParaRPr lang="en-US" dirty="0"/>
          </a:p>
          <a:p>
            <a:r>
              <a:rPr lang="en-CA" sz="1200" b="0" i="0" u="none" strike="noStrike" kern="1200" dirty="0">
                <a:solidFill>
                  <a:schemeClr val="tx1"/>
                </a:solidFill>
                <a:effectLst/>
                <a:latin typeface="+mn-lt"/>
                <a:ea typeface="+mn-ea"/>
                <a:cs typeface="+mn-cs"/>
              </a:rPr>
              <a:t>Transformation of the Royal Proclamation (a unilateral declaration from the British monarch) into a treaty between European and Indigenous nations </a:t>
            </a:r>
          </a:p>
          <a:p>
            <a:endParaRPr lang="en-CA" sz="1200" b="0" i="0" u="none" strike="noStrike" kern="1200" dirty="0">
              <a:solidFill>
                <a:schemeClr val="tx1"/>
              </a:solidFill>
              <a:effectLst/>
              <a:latin typeface="+mn-lt"/>
              <a:ea typeface="+mn-ea"/>
              <a:cs typeface="+mn-cs"/>
            </a:endParaRPr>
          </a:p>
          <a:p>
            <a:pPr fontAlgn="base"/>
            <a:r>
              <a:rPr lang="en-CA" sz="1200" b="0" i="0" u="none" strike="noStrike" kern="1200" dirty="0">
                <a:solidFill>
                  <a:schemeClr val="tx1"/>
                </a:solidFill>
                <a:effectLst/>
                <a:latin typeface="+mn-lt"/>
                <a:ea typeface="+mn-ea"/>
                <a:cs typeface="+mn-cs"/>
              </a:rPr>
              <a:t>The founding principles for Crown-First Nations relations, and continues to shape Indigenous-Government relations today.</a:t>
            </a:r>
          </a:p>
          <a:p>
            <a:endParaRPr lang="en-CA" dirty="0"/>
          </a:p>
          <a:p>
            <a:r>
              <a:rPr lang="en-CA" dirty="0"/>
              <a:t>More info: http://</a:t>
            </a:r>
            <a:r>
              <a:rPr lang="en-CA" dirty="0" err="1"/>
              <a:t>activehistory.ca</a:t>
            </a:r>
            <a:r>
              <a:rPr lang="en-CA" dirty="0"/>
              <a:t>/2014/02/proclamation-and-commemoration-the-treaty-of-niagara-royal-proclamation-and-a-critical-look-at-creating-canada/ and https://</a:t>
            </a:r>
            <a:r>
              <a:rPr lang="en-CA" dirty="0" err="1"/>
              <a:t>indigenousfoundations.arts.ubc.ca</a:t>
            </a:r>
            <a:r>
              <a:rPr lang="en-CA" dirty="0"/>
              <a:t>/royal_proclamation_1763/</a:t>
            </a:r>
            <a:br>
              <a:rPr lang="en-CA" dirty="0"/>
            </a:b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8</a:t>
            </a:fld>
            <a:endParaRPr lang="en-US"/>
          </a:p>
        </p:txBody>
      </p:sp>
    </p:spTree>
    <p:extLst>
      <p:ext uri="{BB962C8B-B14F-4D97-AF65-F5344CB8AC3E}">
        <p14:creationId xmlns:p14="http://schemas.microsoft.com/office/powerpoint/2010/main" val="219116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err="1"/>
              <a:t>Nativemedia</a:t>
            </a:r>
            <a:r>
              <a:rPr lang="en-US" dirty="0"/>
              <a:t> / CC BY-SA (https://</a:t>
            </a:r>
            <a:r>
              <a:rPr lang="en-US" dirty="0" err="1"/>
              <a:t>creativecommons.org</a:t>
            </a:r>
            <a:r>
              <a:rPr lang="en-US" dirty="0"/>
              <a:t>/licenses/by-</a:t>
            </a:r>
            <a:r>
              <a:rPr lang="en-US" dirty="0" err="1"/>
              <a:t>sa</a:t>
            </a:r>
            <a:r>
              <a:rPr lang="en-US" dirty="0"/>
              <a:t>/4.0). </a:t>
            </a:r>
            <a:r>
              <a:rPr lang="en-US" dirty="0" err="1"/>
              <a:t>Courtsey</a:t>
            </a:r>
            <a:r>
              <a:rPr lang="en-US" dirty="0"/>
              <a:t> of Wikimedia Commons (https://</a:t>
            </a:r>
            <a:r>
              <a:rPr lang="en-US" dirty="0" err="1"/>
              <a:t>commons.wikimedia.org</a:t>
            </a:r>
            <a:r>
              <a:rPr lang="en-US" dirty="0"/>
              <a:t>/wiki/File:The_Two_Row_Wampum_is_one_of_the_oldest_treaty_relationships_between_the_Onkwehonweh_original_people_of_Turtle_Island_North_America_and_European_immigrants._The_treaty_was_made_in_1613.jpg)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source: </a:t>
            </a:r>
            <a:r>
              <a:rPr lang="en-CA" sz="1200" b="0" i="1" u="none" strike="noStrike" kern="1200" dirty="0">
                <a:solidFill>
                  <a:schemeClr val="tx1"/>
                </a:solidFill>
                <a:effectLst/>
                <a:latin typeface="+mn-lt"/>
                <a:ea typeface="+mn-ea"/>
                <a:cs typeface="+mn-cs"/>
              </a:rPr>
              <a:t>Haudenosaunee to the White Brothers Two Row wampum 1613 </a:t>
            </a:r>
            <a:r>
              <a:rPr lang="en-CA" sz="1200" b="0" i="0" u="none" strike="noStrike" kern="1200" dirty="0">
                <a:solidFill>
                  <a:schemeClr val="tx1"/>
                </a:solidFill>
                <a:effectLst/>
                <a:latin typeface="+mn-lt"/>
                <a:ea typeface="+mn-ea"/>
                <a:cs typeface="+mn-cs"/>
              </a:rPr>
              <a:t>https://</a:t>
            </a:r>
            <a:r>
              <a:rPr lang="en-CA" sz="1200" b="0" i="0" u="none" strike="noStrike" kern="1200" dirty="0" err="1">
                <a:solidFill>
                  <a:schemeClr val="tx1"/>
                </a:solidFill>
                <a:effectLst/>
                <a:latin typeface="+mn-lt"/>
                <a:ea typeface="+mn-ea"/>
                <a:cs typeface="+mn-cs"/>
              </a:rPr>
              <a:t>www.onondaganation.org</a:t>
            </a:r>
            <a:r>
              <a:rPr lang="en-CA" sz="1200" b="0" i="0" u="none" strike="noStrike" kern="1200" dirty="0">
                <a:solidFill>
                  <a:schemeClr val="tx1"/>
                </a:solidFill>
                <a:effectLst/>
                <a:latin typeface="+mn-lt"/>
                <a:ea typeface="+mn-ea"/>
                <a:cs typeface="+mn-cs"/>
              </a:rPr>
              <a:t>/history/quotes/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dirty="0" err="1"/>
              <a:t>Gustwenta</a:t>
            </a:r>
            <a:r>
              <a:rPr lang="en-US" dirty="0"/>
              <a:t> or Two row Wampum Belt is a visual instrument that was made with two parallel rows of Purple Wampum on a bed of white beads</a:t>
            </a:r>
            <a:br>
              <a:rPr lang="en-US" dirty="0"/>
            </a:br>
            <a:r>
              <a:rPr lang="en-US" dirty="0"/>
              <a:t>• The background of white Beads was meant to symbolize the purity of the agreement and some say that is represents the "River of Life".</a:t>
            </a:r>
            <a:br>
              <a:rPr lang="en-US" dirty="0"/>
            </a:br>
            <a:r>
              <a:rPr lang="en-US" dirty="0"/>
              <a:t>• The two separate rows of Purple beads, were made to symbolize and encompass the two separate peoples who was incorporated in the agreement. Some say it also represents the spirits of Haudenosaunee and non-Haudenosaunee people, past, present and future.</a:t>
            </a:r>
            <a:br>
              <a:rPr lang="en-US" dirty="0"/>
            </a:br>
            <a:r>
              <a:rPr lang="en-US" dirty="0"/>
              <a:t>• Between the two rows of Purple beads, are three rows of white beads. These were made to stand for the Friendship, Peace and Respect between the two nations. As much as the three rows keep the two nations separate, it also binds them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peace and friendship treaties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https://</a:t>
            </a:r>
            <a:r>
              <a:rPr lang="en-US" dirty="0" err="1"/>
              <a:t>www.onondaganation.org</a:t>
            </a:r>
            <a:r>
              <a:rPr lang="en-US" dirty="0"/>
              <a:t>/culture/wampum/two-row-wampum-belt-</a:t>
            </a:r>
            <a:r>
              <a:rPr lang="en-US" dirty="0" err="1"/>
              <a:t>guswenta</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9</a:t>
            </a:fld>
            <a:endParaRPr lang="en-US"/>
          </a:p>
        </p:txBody>
      </p:sp>
    </p:spTree>
    <p:extLst>
      <p:ext uri="{BB962C8B-B14F-4D97-AF65-F5344CB8AC3E}">
        <p14:creationId xmlns:p14="http://schemas.microsoft.com/office/powerpoint/2010/main" val="139737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and cooperation vs. cession</a:t>
            </a:r>
          </a:p>
          <a:p>
            <a:r>
              <a:rPr lang="en-US" dirty="0"/>
              <a:t>Relationship and Reciprocity</a:t>
            </a:r>
          </a:p>
          <a:p>
            <a:endParaRPr lang="en-US" dirty="0"/>
          </a:p>
          <a:p>
            <a:r>
              <a:rPr lang="en-US" dirty="0"/>
              <a:t>Living Documents</a:t>
            </a:r>
          </a:p>
          <a:p>
            <a:r>
              <a:rPr lang="en-US" dirty="0"/>
              <a:t>Reciprocal Relationships that are meant to be renewed on a regular basis</a:t>
            </a:r>
          </a:p>
          <a:p>
            <a:r>
              <a:rPr lang="en-US" dirty="0"/>
              <a:t>Still in effect</a:t>
            </a:r>
          </a:p>
          <a:p>
            <a:endParaRPr lang="en-US" dirty="0"/>
          </a:p>
        </p:txBody>
      </p:sp>
      <p:sp>
        <p:nvSpPr>
          <p:cNvPr id="4" name="Slide Number Placeholder 3"/>
          <p:cNvSpPr>
            <a:spLocks noGrp="1"/>
          </p:cNvSpPr>
          <p:nvPr>
            <p:ph type="sldNum" sz="quarter" idx="10"/>
          </p:nvPr>
        </p:nvSpPr>
        <p:spPr/>
        <p:txBody>
          <a:bodyPr/>
          <a:lstStyle/>
          <a:p>
            <a:fld id="{26D99856-1401-D44D-807F-AFF7A5985512}" type="slidenum">
              <a:rPr lang="en-US" smtClean="0"/>
              <a:t>10</a:t>
            </a:fld>
            <a:endParaRPr lang="en-US"/>
          </a:p>
        </p:txBody>
      </p:sp>
    </p:spTree>
    <p:extLst>
      <p:ext uri="{BB962C8B-B14F-4D97-AF65-F5344CB8AC3E}">
        <p14:creationId xmlns:p14="http://schemas.microsoft.com/office/powerpoint/2010/main" val="4187133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More info: http://</a:t>
            </a:r>
            <a:r>
              <a:rPr lang="en-CA" sz="1200" b="0" i="0" u="none" strike="noStrike" kern="1200" dirty="0" err="1">
                <a:solidFill>
                  <a:schemeClr val="tx1"/>
                </a:solidFill>
                <a:effectLst/>
                <a:latin typeface="+mn-lt"/>
                <a:ea typeface="+mn-ea"/>
                <a:cs typeface="+mn-cs"/>
              </a:rPr>
              <a:t>www.idlenomore.ca</a:t>
            </a:r>
            <a:r>
              <a:rPr lang="en-CA" sz="1200" b="0" i="0" u="none" strike="noStrike" kern="1200" dirty="0">
                <a:solidFill>
                  <a:schemeClr val="tx1"/>
                </a:solidFill>
                <a:effectLst/>
                <a:latin typeface="+mn-lt"/>
                <a:ea typeface="+mn-ea"/>
                <a:cs typeface="+mn-cs"/>
              </a:rPr>
              <a:t>/</a:t>
            </a:r>
            <a:r>
              <a:rPr lang="en-CA" sz="1200" b="0" i="0" u="none" strike="noStrike" kern="1200" dirty="0" err="1">
                <a:solidFill>
                  <a:schemeClr val="tx1"/>
                </a:solidFill>
                <a:effectLst/>
                <a:latin typeface="+mn-lt"/>
                <a:ea typeface="+mn-ea"/>
                <a:cs typeface="+mn-cs"/>
              </a:rPr>
              <a:t>sovereignty_do_firstnations_need_it</a:t>
            </a:r>
            <a:r>
              <a:rPr lang="en-CA" sz="1200" b="0" i="0" u="none" strike="noStrike" kern="1200" dirty="0">
                <a:solidFill>
                  <a:schemeClr val="tx1"/>
                </a:solidFill>
                <a:effectLst/>
                <a:latin typeface="+mn-lt"/>
                <a:ea typeface="+mn-ea"/>
                <a:cs typeface="+mn-cs"/>
              </a:rPr>
              <a:t> and http://</a:t>
            </a:r>
            <a:r>
              <a:rPr lang="en-CA" sz="1200" b="0" i="0" u="none" strike="noStrike" kern="1200" dirty="0" err="1">
                <a:solidFill>
                  <a:schemeClr val="tx1"/>
                </a:solidFill>
                <a:effectLst/>
                <a:latin typeface="+mn-lt"/>
                <a:ea typeface="+mn-ea"/>
                <a:cs typeface="+mn-cs"/>
              </a:rPr>
              <a:t>www.fngovernance.org</a:t>
            </a:r>
            <a:r>
              <a:rPr lang="en-CA" sz="1200" b="0" i="0" u="none" strike="noStrike" kern="1200" dirty="0">
                <a:solidFill>
                  <a:schemeClr val="tx1"/>
                </a:solidFill>
                <a:effectLst/>
                <a:latin typeface="+mn-lt"/>
                <a:ea typeface="+mn-ea"/>
                <a:cs typeface="+mn-cs"/>
              </a:rPr>
              <a:t>//</a:t>
            </a:r>
            <a:r>
              <a:rPr lang="en-CA" sz="1200" b="0" i="0" u="none" strike="noStrike" kern="1200" dirty="0" err="1">
                <a:solidFill>
                  <a:schemeClr val="tx1"/>
                </a:solidFill>
                <a:effectLst/>
                <a:latin typeface="+mn-lt"/>
                <a:ea typeface="+mn-ea"/>
                <a:cs typeface="+mn-cs"/>
              </a:rPr>
              <a:t>publication_docs</a:t>
            </a:r>
            <a:r>
              <a:rPr lang="en-CA" sz="1200" b="0" i="0" u="none" strike="noStrike" kern="1200" dirty="0">
                <a:solidFill>
                  <a:schemeClr val="tx1"/>
                </a:solidFill>
                <a:effectLst/>
                <a:latin typeface="+mn-lt"/>
                <a:ea typeface="+mn-ea"/>
                <a:cs typeface="+mn-cs"/>
              </a:rPr>
              <a:t>/Self-</a:t>
            </a:r>
            <a:r>
              <a:rPr lang="en-CA" sz="1200" b="0" i="0" u="none" strike="noStrike" kern="1200" dirty="0" err="1">
                <a:solidFill>
                  <a:schemeClr val="tx1"/>
                </a:solidFill>
                <a:effectLst/>
                <a:latin typeface="+mn-lt"/>
                <a:ea typeface="+mn-ea"/>
                <a:cs typeface="+mn-cs"/>
              </a:rPr>
              <a:t>Governance_Right_CFNG.pdf</a:t>
            </a:r>
            <a:endParaRPr lang="en-US" dirty="0"/>
          </a:p>
        </p:txBody>
      </p:sp>
      <p:sp>
        <p:nvSpPr>
          <p:cNvPr id="4" name="Slide Number Placeholder 3"/>
          <p:cNvSpPr>
            <a:spLocks noGrp="1"/>
          </p:cNvSpPr>
          <p:nvPr>
            <p:ph type="sldNum" sz="quarter" idx="5"/>
          </p:nvPr>
        </p:nvSpPr>
        <p:spPr/>
        <p:txBody>
          <a:bodyPr/>
          <a:lstStyle/>
          <a:p>
            <a:fld id="{B6DD4B7C-CCD9-DC41-95CC-3BAEE5EDFD39}" type="slidenum">
              <a:rPr lang="en-US" smtClean="0"/>
              <a:t>11</a:t>
            </a:fld>
            <a:endParaRPr lang="en-US"/>
          </a:p>
        </p:txBody>
      </p:sp>
    </p:spTree>
    <p:extLst>
      <p:ext uri="{BB962C8B-B14F-4D97-AF65-F5344CB8AC3E}">
        <p14:creationId xmlns:p14="http://schemas.microsoft.com/office/powerpoint/2010/main" val="2676549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Oversaw all aspects of life on the reserves. Also mention the pass</a:t>
            </a:r>
            <a:r>
              <a:rPr lang="en-US" baseline="0" dirty="0"/>
              <a:t> system. </a:t>
            </a:r>
            <a:r>
              <a:rPr lang="en-US" dirty="0"/>
              <a:t>control and monitor movements of First Nations and keep them out of towns</a:t>
            </a:r>
          </a:p>
          <a:p>
            <a:endParaRPr lang="en-US" dirty="0"/>
          </a:p>
        </p:txBody>
      </p:sp>
      <p:sp>
        <p:nvSpPr>
          <p:cNvPr id="4" name="Slide Number Placeholder 3"/>
          <p:cNvSpPr>
            <a:spLocks noGrp="1"/>
          </p:cNvSpPr>
          <p:nvPr>
            <p:ph type="sldNum" sz="quarter" idx="10"/>
          </p:nvPr>
        </p:nvSpPr>
        <p:spPr/>
        <p:txBody>
          <a:bodyPr/>
          <a:lstStyle/>
          <a:p>
            <a:fld id="{26D99856-1401-D44D-807F-AFF7A5985512}" type="slidenum">
              <a:rPr lang="en-US" smtClean="0"/>
              <a:t>13</a:t>
            </a:fld>
            <a:endParaRPr lang="en-US"/>
          </a:p>
        </p:txBody>
      </p:sp>
    </p:spTree>
    <p:extLst>
      <p:ext uri="{BB962C8B-B14F-4D97-AF65-F5344CB8AC3E}">
        <p14:creationId xmlns:p14="http://schemas.microsoft.com/office/powerpoint/2010/main" val="3444617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8E56A-EA05-D44D-A00B-24F5CE5480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6A9B8-3BFD-5E49-99EC-C37019096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1CA0B2-4F3E-BE49-BE72-8D5C369E5F13}"/>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675569C8-1EA5-044E-8F95-52BDA3E69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FAE2D-B970-4249-B96E-301B62B1A945}"/>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107489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7D37-5E44-D042-A229-7FFDDE2CB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09334D-B824-ED4F-9D7F-A1C1BC5DFA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64251-7F82-D344-A970-E4E8B3F5F65A}"/>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D4C29BE1-3FC7-CD47-B22D-DCF52CA42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06D3BB-BD8F-A640-B5A9-5816AB725BE0}"/>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93873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0B159-70F4-834D-B49F-6A409E29F0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4C8A6-C2DB-714A-AA40-71570D0DB8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24908-F193-E341-B3AA-325A1ABD150B}"/>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9DAA03BC-C53E-AC4F-B22A-B7EBED366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14112-1563-9D43-91BB-A0DFB60D8FE7}"/>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3683961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897A-F3C2-D544-ADF9-C4F86ADD8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BBD95-9E5B-D44D-987C-145F34AA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08BF4-99A1-E84D-909A-C8D20D838D8A}"/>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AC6D83A5-CED6-DB4B-A5BE-4806CC1B3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D5ED-747D-8D48-B306-7BBEF080E164}"/>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300654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6321-0901-9D4B-B8ED-C1EAC4041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210328-3A07-E944-A1A1-B673AFF7EE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6EC45-84FC-E84B-A1EA-7B3F221E1635}"/>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51E8C4FC-F55B-8F44-ABEA-F1ACAEE38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C50F8-0210-794B-BAC4-C343F2F38463}"/>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262306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6B7C-E601-0F49-8C39-163340A2C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3A12C5-CA71-9447-9AED-2B1C1C728A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B9308-F23E-5E40-85A5-7708AE2BD8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388033-2191-284C-BBAE-08CECF77C756}"/>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6" name="Footer Placeholder 5">
            <a:extLst>
              <a:ext uri="{FF2B5EF4-FFF2-40B4-BE49-F238E27FC236}">
                <a16:creationId xmlns:a16="http://schemas.microsoft.com/office/drawing/2014/main" id="{D410C0EE-493B-B141-9DE5-DA2F364495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A033E7-ACBD-3E46-B5DD-2D188DBDC0AC}"/>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195879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81B68-32B4-324E-858D-0AC4744CA9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759960-5A88-3243-A8DD-6B8C19978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15B824-41F9-A54D-ADEC-9D3C5F3545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89EE2D-382C-F846-973E-E6F7917FD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A115B8-E42D-1846-B58C-33B628C90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8AEA3C-7CC3-6B4C-9048-D6BA74C18A41}"/>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8" name="Footer Placeholder 7">
            <a:extLst>
              <a:ext uri="{FF2B5EF4-FFF2-40B4-BE49-F238E27FC236}">
                <a16:creationId xmlns:a16="http://schemas.microsoft.com/office/drawing/2014/main" id="{95BF5E18-9338-644E-BDE3-9599110BFF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249A5-35F2-CD4B-A89D-FF320FDBC9A1}"/>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127091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3ECC-E66F-3D4D-9748-3F192C0A8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1AB52-F34C-9147-9071-CF64D8885C77}"/>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4" name="Footer Placeholder 3">
            <a:extLst>
              <a:ext uri="{FF2B5EF4-FFF2-40B4-BE49-F238E27FC236}">
                <a16:creationId xmlns:a16="http://schemas.microsoft.com/office/drawing/2014/main" id="{D4529BE0-9D75-AA41-BE1A-2BD41BB5C3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E4FE9-2BB0-7149-803D-168571EEA78D}"/>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273090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E7ABF-4A2D-8E4F-B7E9-53DB4D3D1D62}"/>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3" name="Footer Placeholder 2">
            <a:extLst>
              <a:ext uri="{FF2B5EF4-FFF2-40B4-BE49-F238E27FC236}">
                <a16:creationId xmlns:a16="http://schemas.microsoft.com/office/drawing/2014/main" id="{6EBEB49C-DD1E-FD41-8A83-826AE614C5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3E78C-5D0E-7A48-A8F1-012473D61215}"/>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173096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E33C-8C53-E949-8E8F-C131E4025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595A64-BC41-394D-90FE-06A3B3D0F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AFF5CE-B75F-6A4B-9A9D-822B66564C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C3081-AF85-B144-9189-EBDD4422859C}"/>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6" name="Footer Placeholder 5">
            <a:extLst>
              <a:ext uri="{FF2B5EF4-FFF2-40B4-BE49-F238E27FC236}">
                <a16:creationId xmlns:a16="http://schemas.microsoft.com/office/drawing/2014/main" id="{1DDA452A-4950-1E41-BE15-E10372F67E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1C920-2FAA-994C-837F-EF6F328B98A6}"/>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215796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9741-A3E6-6A43-B7D2-D62E52EDC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767DE8-F1A7-CE49-8F26-990F61BF0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1A86D9-DCEB-B544-8948-0B365DF35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DE883-AB06-754C-A201-A43A4B273FC5}"/>
              </a:ext>
            </a:extLst>
          </p:cNvPr>
          <p:cNvSpPr>
            <a:spLocks noGrp="1"/>
          </p:cNvSpPr>
          <p:nvPr>
            <p:ph type="dt" sz="half" idx="10"/>
          </p:nvPr>
        </p:nvSpPr>
        <p:spPr/>
        <p:txBody>
          <a:bodyPr/>
          <a:lstStyle/>
          <a:p>
            <a:fld id="{63C92DA4-D7C5-F74E-B852-A2FEFFB2602A}" type="datetimeFigureOut">
              <a:rPr lang="en-US" smtClean="0"/>
              <a:t>2/18/20</a:t>
            </a:fld>
            <a:endParaRPr lang="en-US"/>
          </a:p>
        </p:txBody>
      </p:sp>
      <p:sp>
        <p:nvSpPr>
          <p:cNvPr id="6" name="Footer Placeholder 5">
            <a:extLst>
              <a:ext uri="{FF2B5EF4-FFF2-40B4-BE49-F238E27FC236}">
                <a16:creationId xmlns:a16="http://schemas.microsoft.com/office/drawing/2014/main" id="{2BEA0D7D-853A-2C48-B9B5-123BCAC66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2323C8-7FE4-7549-AB5B-43B8034E4BF6}"/>
              </a:ext>
            </a:extLst>
          </p:cNvPr>
          <p:cNvSpPr>
            <a:spLocks noGrp="1"/>
          </p:cNvSpPr>
          <p:nvPr>
            <p:ph type="sldNum" sz="quarter" idx="12"/>
          </p:nvPr>
        </p:nvSpPr>
        <p:spPr/>
        <p:txBody>
          <a:bodyPr/>
          <a:lstStyle/>
          <a:p>
            <a:fld id="{7BBCCD8F-D6B0-C541-BAC5-9C48EA5CA8C0}" type="slidenum">
              <a:rPr lang="en-US" smtClean="0"/>
              <a:t>‹#›</a:t>
            </a:fld>
            <a:endParaRPr lang="en-US"/>
          </a:p>
        </p:txBody>
      </p:sp>
    </p:spTree>
    <p:extLst>
      <p:ext uri="{BB962C8B-B14F-4D97-AF65-F5344CB8AC3E}">
        <p14:creationId xmlns:p14="http://schemas.microsoft.com/office/powerpoint/2010/main" val="331144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59765-28E4-1143-B450-69B4E8BA2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AB556E-A87F-DC46-90FE-F44BFB074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56641-9CC0-F24C-921E-874A82DE2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92DA4-D7C5-F74E-B852-A2FEFFB2602A}" type="datetimeFigureOut">
              <a:rPr lang="en-US" smtClean="0"/>
              <a:t>2/18/20</a:t>
            </a:fld>
            <a:endParaRPr lang="en-US"/>
          </a:p>
        </p:txBody>
      </p:sp>
      <p:sp>
        <p:nvSpPr>
          <p:cNvPr id="5" name="Footer Placeholder 4">
            <a:extLst>
              <a:ext uri="{FF2B5EF4-FFF2-40B4-BE49-F238E27FC236}">
                <a16:creationId xmlns:a16="http://schemas.microsoft.com/office/drawing/2014/main" id="{D067D1F5-FB66-6C4F-A79D-1190C8B10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542631-5884-A041-9B77-920309C891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CCD8F-D6B0-C541-BAC5-9C48EA5CA8C0}" type="slidenum">
              <a:rPr lang="en-US" smtClean="0"/>
              <a:t>‹#›</a:t>
            </a:fld>
            <a:endParaRPr lang="en-US"/>
          </a:p>
        </p:txBody>
      </p:sp>
    </p:spTree>
    <p:extLst>
      <p:ext uri="{BB962C8B-B14F-4D97-AF65-F5344CB8AC3E}">
        <p14:creationId xmlns:p14="http://schemas.microsoft.com/office/powerpoint/2010/main" val="129054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tiff"/></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realpeoples.media/map-of-wetsuweten-solidarity-actions/?fbclid=IwAR3rhJX9gOS56Iy6jNmp9eOF1XCwQQ8q4YMO1dUY40-El0KwFL7n8EkOGT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hyperlink" Target="https://thenarwhal.ca/industry-government-pushed-to-abolish-aboriginal-title-at-issue-in-wetsuweten-stand-off-docs-reveal/" TargetMode="External"/><Relationship Id="rId2" Type="http://schemas.openxmlformats.org/officeDocument/2006/relationships/hyperlink" Target="https://www.thestar.com/opinion/contributors/2020/02/11/putting-the-rcmp-raid-on-the-wetsuweten-in-historical-perspective.html" TargetMode="External"/><Relationship Id="rId1" Type="http://schemas.openxmlformats.org/officeDocument/2006/relationships/slideLayout" Target="../slideLayouts/slideLayout2.xml"/><Relationship Id="rId6" Type="http://schemas.openxmlformats.org/officeDocument/2006/relationships/hyperlink" Target="http://www.wetsuweten.com/" TargetMode="External"/><Relationship Id="rId5" Type="http://schemas.openxmlformats.org/officeDocument/2006/relationships/hyperlink" Target="http://unistoten.camp/" TargetMode="External"/><Relationship Id="rId4" Type="http://schemas.openxmlformats.org/officeDocument/2006/relationships/hyperlink" Target="https://www.youtube.com/watch?v=eBFdRYZFlY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redpaper.yellowheadinstitute.org/" TargetMode="External"/><Relationship Id="rId3" Type="http://schemas.openxmlformats.org/officeDocument/2006/relationships/hyperlink" Target="https://www.macleans.ca/opinion/the-wetsuweten-are-more-united-than-pipeline-backers-want-you-to-think/" TargetMode="External"/><Relationship Id="rId7" Type="http://schemas.openxmlformats.org/officeDocument/2006/relationships/hyperlink" Target="https://yellowheadinstitute.org/2020/02/07/why-are-indigenous-rights-being-defined-by-an-energy-corporation/" TargetMode="External"/><Relationship Id="rId2" Type="http://schemas.openxmlformats.org/officeDocument/2006/relationships/hyperlink" Target="https://thenarwhal.ca/they-are-erasing-our-history-indigenous-sites-buried-under-coastal-gaslink-pipeline-infrastructure/" TargetMode="External"/><Relationship Id="rId1" Type="http://schemas.openxmlformats.org/officeDocument/2006/relationships/slideLayout" Target="../slideLayouts/slideLayout2.xml"/><Relationship Id="rId6" Type="http://schemas.openxmlformats.org/officeDocument/2006/relationships/hyperlink" Target="http://activehistory.ca/2019/07/appropriation-vs-incorporation-indigenous-content-in-the-canadian-history-classroom/" TargetMode="External"/><Relationship Id="rId11" Type="http://schemas.openxmlformats.org/officeDocument/2006/relationships/hyperlink" Target="https://www.canadashistory.ca/explore/politics-law/treaties-and-the-treaty-relationship" TargetMode="External"/><Relationship Id="rId5" Type="http://schemas.openxmlformats.org/officeDocument/2006/relationships/hyperlink" Target="https://www.firstpeopleslaw.com/index/articles/438.php" TargetMode="External"/><Relationship Id="rId10" Type="http://schemas.openxmlformats.org/officeDocument/2006/relationships/hyperlink" Target="https://thetyee.ca/Opinion/2019/01/10/Unistoten-Movement-Law-Its-Side" TargetMode="External"/><Relationship Id="rId4" Type="http://schemas.openxmlformats.org/officeDocument/2006/relationships/hyperlink" Target="http://www.unwrittenhistories.com/imagining-a-better-future-an-introduction-to-teaching-and-learning-about-settler-colonialism-in-canada/" TargetMode="External"/><Relationship Id="rId9" Type="http://schemas.openxmlformats.org/officeDocument/2006/relationships/hyperlink" Target="http://activehistory.ca/2020/02/exposing-the-settler-playbook-responses-to-shutdowncanada-in-historical-context/"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twitter.com/UnistotenCam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unistoten.camp/supportertoolkit2020/" TargetMode="External"/><Relationship Id="rId2" Type="http://schemas.openxmlformats.org/officeDocument/2006/relationships/hyperlink" Target="https://www.un.org/esa/socdev/unpfii/documents/DRIPS_en.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520700"/>
            <a:ext cx="10515600" cy="3486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DF1A8E-CD31-CC4A-BD0B-927E25520A0E}"/>
              </a:ext>
            </a:extLst>
          </p:cNvPr>
          <p:cNvSpPr>
            <a:spLocks noGrp="1"/>
          </p:cNvSpPr>
          <p:nvPr>
            <p:ph type="ctrTitle"/>
          </p:nvPr>
        </p:nvSpPr>
        <p:spPr>
          <a:xfrm>
            <a:off x="1330325" y="958852"/>
            <a:ext cx="9531350" cy="2514597"/>
          </a:xfrm>
        </p:spPr>
        <p:txBody>
          <a:bodyPr anchor="b">
            <a:normAutofit/>
          </a:bodyPr>
          <a:lstStyle/>
          <a:p>
            <a:r>
              <a:rPr lang="en-CA" sz="5600" dirty="0" err="1">
                <a:solidFill>
                  <a:srgbClr val="FFFFFF"/>
                </a:solidFill>
              </a:rPr>
              <a:t>Wet’suwet’en</a:t>
            </a:r>
            <a:r>
              <a:rPr lang="en-CA" sz="5600" dirty="0">
                <a:solidFill>
                  <a:srgbClr val="FFFFFF"/>
                </a:solidFill>
              </a:rPr>
              <a:t> Pipeline Dispute in Historical Perspective</a:t>
            </a:r>
            <a:endParaRPr lang="en-US" sz="5600" dirty="0">
              <a:solidFill>
                <a:srgbClr val="FFFFFF"/>
              </a:solidFill>
            </a:endParaRPr>
          </a:p>
        </p:txBody>
      </p:sp>
      <p:sp>
        <p:nvSpPr>
          <p:cNvPr id="3" name="Subtitle 2">
            <a:extLst>
              <a:ext uri="{FF2B5EF4-FFF2-40B4-BE49-F238E27FC236}">
                <a16:creationId xmlns:a16="http://schemas.microsoft.com/office/drawing/2014/main" id="{BC5D6B4A-ED50-6249-90FC-8506B7F90922}"/>
              </a:ext>
            </a:extLst>
          </p:cNvPr>
          <p:cNvSpPr>
            <a:spLocks noGrp="1"/>
          </p:cNvSpPr>
          <p:nvPr>
            <p:ph type="subTitle" idx="1"/>
          </p:nvPr>
        </p:nvSpPr>
        <p:spPr>
          <a:xfrm>
            <a:off x="1330324" y="4305300"/>
            <a:ext cx="9585326" cy="1454150"/>
          </a:xfrm>
        </p:spPr>
        <p:txBody>
          <a:bodyPr>
            <a:normAutofit/>
          </a:bodyPr>
          <a:lstStyle/>
          <a:p>
            <a:r>
              <a:rPr lang="en-US" sz="3200" dirty="0"/>
              <a:t>By Andrea </a:t>
            </a:r>
            <a:r>
              <a:rPr lang="en-US" sz="3200" dirty="0" err="1"/>
              <a:t>Eidinger</a:t>
            </a:r>
            <a:r>
              <a:rPr lang="en-US" sz="3200" dirty="0"/>
              <a:t>, </a:t>
            </a:r>
            <a:r>
              <a:rPr lang="en-US" sz="3200" dirty="0" err="1"/>
              <a:t>Ph.D</a:t>
            </a:r>
            <a:endParaRPr lang="en-US" sz="3200" dirty="0"/>
          </a:p>
          <a:p>
            <a:r>
              <a:rPr lang="en-US" sz="3200" dirty="0"/>
              <a:t>February 2020 </a:t>
            </a:r>
          </a:p>
        </p:txBody>
      </p:sp>
    </p:spTree>
    <p:extLst>
      <p:ext uri="{BB962C8B-B14F-4D97-AF65-F5344CB8AC3E}">
        <p14:creationId xmlns:p14="http://schemas.microsoft.com/office/powerpoint/2010/main" val="845411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What Do Treaties Mean?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29537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8192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B0D84-6489-4548-B05F-E579CD5AAEFC}"/>
              </a:ext>
            </a:extLst>
          </p:cNvPr>
          <p:cNvSpPr>
            <a:spLocks noGrp="1"/>
          </p:cNvSpPr>
          <p:nvPr>
            <p:ph type="title"/>
          </p:nvPr>
        </p:nvSpPr>
        <p:spPr/>
        <p:txBody>
          <a:bodyPr/>
          <a:lstStyle/>
          <a:p>
            <a:r>
              <a:rPr lang="en-US" dirty="0"/>
              <a:t>Indigenous Sovereignty</a:t>
            </a:r>
          </a:p>
        </p:txBody>
      </p:sp>
      <p:sp>
        <p:nvSpPr>
          <p:cNvPr id="3" name="Content Placeholder 2">
            <a:extLst>
              <a:ext uri="{FF2B5EF4-FFF2-40B4-BE49-F238E27FC236}">
                <a16:creationId xmlns:a16="http://schemas.microsoft.com/office/drawing/2014/main" id="{6F5A44B1-0DC3-7B47-804A-2CE91B4A5B9E}"/>
              </a:ext>
            </a:extLst>
          </p:cNvPr>
          <p:cNvSpPr>
            <a:spLocks noGrp="1"/>
          </p:cNvSpPr>
          <p:nvPr>
            <p:ph idx="1"/>
          </p:nvPr>
        </p:nvSpPr>
        <p:spPr/>
        <p:txBody>
          <a:bodyPr/>
          <a:lstStyle/>
          <a:p>
            <a:r>
              <a:rPr lang="en-US" dirty="0"/>
              <a:t>Self-governance: politically independent with independent governance, with an emphasis on Nation to Nation relationships</a:t>
            </a:r>
          </a:p>
          <a:p>
            <a:r>
              <a:rPr lang="en-US" dirty="0"/>
              <a:t>Doctrine of Discovery and terra nullius</a:t>
            </a:r>
          </a:p>
          <a:p>
            <a:r>
              <a:rPr lang="en-US" dirty="0"/>
              <a:t>Canadian sovereignty vs. Indigenous sovereignty </a:t>
            </a:r>
          </a:p>
        </p:txBody>
      </p:sp>
    </p:spTree>
    <p:extLst>
      <p:ext uri="{BB962C8B-B14F-4D97-AF65-F5344CB8AC3E}">
        <p14:creationId xmlns:p14="http://schemas.microsoft.com/office/powerpoint/2010/main" val="225947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The </a:t>
            </a:r>
            <a:r>
              <a:rPr lang="en-US" i="1" dirty="0"/>
              <a:t>Indian Act </a:t>
            </a:r>
            <a:r>
              <a:rPr lang="en-US" dirty="0"/>
              <a:t>(1876)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62261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8532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Select Amendments to the </a:t>
            </a:r>
            <a:r>
              <a:rPr lang="en-US" i="1" dirty="0"/>
              <a:t>Indian Act</a:t>
            </a:r>
          </a:p>
        </p:txBody>
      </p:sp>
      <p:graphicFrame>
        <p:nvGraphicFramePr>
          <p:cNvPr id="6" name="Content Placeholder 3">
            <a:extLst>
              <a:ext uri="{FF2B5EF4-FFF2-40B4-BE49-F238E27FC236}">
                <a16:creationId xmlns:a16="http://schemas.microsoft.com/office/drawing/2014/main" id="{94DD8AEB-658E-44FD-98E6-3F174E9D6FC4}"/>
              </a:ext>
            </a:extLst>
          </p:cNvPr>
          <p:cNvGraphicFramePr/>
          <p:nvPr>
            <p:extLst>
              <p:ext uri="{D42A27DB-BD31-4B8C-83A1-F6EECF244321}">
                <p14:modId xmlns:p14="http://schemas.microsoft.com/office/powerpoint/2010/main" val="40119985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03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53FC8F-042D-6D45-B3FC-32D7E17FF9AF}"/>
              </a:ext>
            </a:extLst>
          </p:cNvPr>
          <p:cNvSpPr>
            <a:spLocks noGrp="1"/>
          </p:cNvSpPr>
          <p:nvPr>
            <p:ph type="title"/>
          </p:nvPr>
        </p:nvSpPr>
        <p:spPr/>
        <p:txBody>
          <a:bodyPr/>
          <a:lstStyle/>
          <a:p>
            <a:r>
              <a:rPr lang="en-US"/>
              <a:t>Who are the Wet’suwet’en?</a:t>
            </a:r>
            <a:endParaRPr lang="en-US" dirty="0"/>
          </a:p>
        </p:txBody>
      </p:sp>
      <p:pic>
        <p:nvPicPr>
          <p:cNvPr id="7" name="Content Placeholder 6" descr="The five Wet’suwet’en Hereditary Chiefs posing outdoors.">
            <a:extLst>
              <a:ext uri="{FF2B5EF4-FFF2-40B4-BE49-F238E27FC236}">
                <a16:creationId xmlns:a16="http://schemas.microsoft.com/office/drawing/2014/main" id="{C1DF947C-CB3D-E940-9864-47BCA538D741}"/>
              </a:ext>
            </a:extLst>
          </p:cNvPr>
          <p:cNvPicPr>
            <a:picLocks noGrp="1" noChangeAspect="1"/>
          </p:cNvPicPr>
          <p:nvPr>
            <p:ph sz="half" idx="1"/>
          </p:nvPr>
        </p:nvPicPr>
        <p:blipFill>
          <a:blip r:embed="rId3"/>
          <a:stretch>
            <a:fillRect/>
          </a:stretch>
        </p:blipFill>
        <p:spPr>
          <a:xfrm>
            <a:off x="838200" y="2545264"/>
            <a:ext cx="5181600" cy="2912059"/>
          </a:xfrm>
          <a:prstGeom prst="rect">
            <a:avLst/>
          </a:prstGeom>
        </p:spPr>
      </p:pic>
      <p:sp>
        <p:nvSpPr>
          <p:cNvPr id="6" name="Content Placeholder 5">
            <a:extLst>
              <a:ext uri="{FF2B5EF4-FFF2-40B4-BE49-F238E27FC236}">
                <a16:creationId xmlns:a16="http://schemas.microsoft.com/office/drawing/2014/main" id="{D23E9FFF-9C0B-7F41-861B-10C9D2825B22}"/>
              </a:ext>
            </a:extLst>
          </p:cNvPr>
          <p:cNvSpPr>
            <a:spLocks noGrp="1"/>
          </p:cNvSpPr>
          <p:nvPr>
            <p:ph sz="half" idx="2"/>
          </p:nvPr>
        </p:nvSpPr>
        <p:spPr/>
        <p:txBody>
          <a:bodyPr/>
          <a:lstStyle/>
          <a:p>
            <a:r>
              <a:rPr lang="en-US"/>
              <a:t>Pronunciation: Wet-SO-ih-ten</a:t>
            </a:r>
          </a:p>
          <a:p>
            <a:r>
              <a:rPr lang="en-US"/>
              <a:t>Territory, a nation, and a people</a:t>
            </a:r>
          </a:p>
          <a:p>
            <a:r>
              <a:rPr lang="en-US"/>
              <a:t>The 22,000 square km of </a:t>
            </a:r>
          </a:p>
          <a:p>
            <a:r>
              <a:rPr lang="en-US"/>
              <a:t>5 matreilineal clans </a:t>
            </a:r>
          </a:p>
          <a:p>
            <a:r>
              <a:rPr lang="en-US"/>
              <a:t>13 house groups. </a:t>
            </a:r>
          </a:p>
          <a:p>
            <a:endParaRPr lang="en-US" dirty="0"/>
          </a:p>
        </p:txBody>
      </p:sp>
    </p:spTree>
    <p:extLst>
      <p:ext uri="{BB962C8B-B14F-4D97-AF65-F5344CB8AC3E}">
        <p14:creationId xmlns:p14="http://schemas.microsoft.com/office/powerpoint/2010/main" val="373078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8B7718-33E6-ED49-9544-51D555D2CB76}"/>
              </a:ext>
            </a:extLst>
          </p:cNvPr>
          <p:cNvSpPr>
            <a:spLocks noGrp="1"/>
          </p:cNvSpPr>
          <p:nvPr>
            <p:ph type="title"/>
          </p:nvPr>
        </p:nvSpPr>
        <p:spPr/>
        <p:txBody>
          <a:bodyPr/>
          <a:lstStyle/>
          <a:p>
            <a:r>
              <a:rPr lang="en-CA" dirty="0" err="1"/>
              <a:t>Wet’suwet’en</a:t>
            </a:r>
            <a:r>
              <a:rPr lang="en-CA" dirty="0"/>
              <a:t> Territory</a:t>
            </a:r>
            <a:endParaRPr lang="en-US" dirty="0"/>
          </a:p>
        </p:txBody>
      </p:sp>
      <p:pic>
        <p:nvPicPr>
          <p:cNvPr id="7" name="Content Placeholder 6" descr="Image of Wet'suwet'en territory">
            <a:extLst>
              <a:ext uri="{FF2B5EF4-FFF2-40B4-BE49-F238E27FC236}">
                <a16:creationId xmlns:a16="http://schemas.microsoft.com/office/drawing/2014/main" id="{4C052869-5D26-F549-ACEB-AC178C52BD4E}"/>
              </a:ext>
            </a:extLst>
          </p:cNvPr>
          <p:cNvPicPr>
            <a:picLocks noGrp="1" noChangeAspect="1"/>
          </p:cNvPicPr>
          <p:nvPr>
            <p:ph sz="half" idx="1"/>
          </p:nvPr>
        </p:nvPicPr>
        <p:blipFill>
          <a:blip r:embed="rId3"/>
          <a:stretch>
            <a:fillRect/>
          </a:stretch>
        </p:blipFill>
        <p:spPr>
          <a:xfrm>
            <a:off x="1980478" y="1825625"/>
            <a:ext cx="2897044" cy="4351338"/>
          </a:xfrm>
          <a:prstGeom prst="rect">
            <a:avLst/>
          </a:prstGeom>
        </p:spPr>
      </p:pic>
      <p:pic>
        <p:nvPicPr>
          <p:cNvPr id="9" name="Content Placeholder 8" descr="Image of BC, with an insert showing an image of Wet'suwet'en territory.">
            <a:extLst>
              <a:ext uri="{FF2B5EF4-FFF2-40B4-BE49-F238E27FC236}">
                <a16:creationId xmlns:a16="http://schemas.microsoft.com/office/drawing/2014/main" id="{4FADE160-6DD0-1F4C-8F02-9C00E54F41BA}"/>
              </a:ext>
            </a:extLst>
          </p:cNvPr>
          <p:cNvPicPr>
            <a:picLocks noGrp="1" noChangeAspect="1"/>
          </p:cNvPicPr>
          <p:nvPr>
            <p:ph sz="half" idx="2"/>
          </p:nvPr>
        </p:nvPicPr>
        <p:blipFill>
          <a:blip r:embed="rId4"/>
          <a:stretch>
            <a:fillRect/>
          </a:stretch>
        </p:blipFill>
        <p:spPr>
          <a:xfrm>
            <a:off x="7330361" y="1825625"/>
            <a:ext cx="2865278" cy="4351338"/>
          </a:xfrm>
          <a:prstGeom prst="rect">
            <a:avLst/>
          </a:prstGeom>
        </p:spPr>
      </p:pic>
    </p:spTree>
    <p:extLst>
      <p:ext uri="{BB962C8B-B14F-4D97-AF65-F5344CB8AC3E}">
        <p14:creationId xmlns:p14="http://schemas.microsoft.com/office/powerpoint/2010/main" val="280089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5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 showing the locaiton of Wet'suwet'en territory, with an inset showing the forest service road with the Unist'ot'en camp, Gidimt'en camp, Wet'suwet'en checkpoint camp, and the RCMP checkpoint.">
            <a:extLst>
              <a:ext uri="{FF2B5EF4-FFF2-40B4-BE49-F238E27FC236}">
                <a16:creationId xmlns:a16="http://schemas.microsoft.com/office/drawing/2014/main" id="{FC2AC0BC-E99D-AD4E-B531-2AA7C7C1A58A}"/>
              </a:ext>
            </a:extLst>
          </p:cNvPr>
          <p:cNvPicPr>
            <a:picLocks noChangeAspect="1"/>
          </p:cNvPicPr>
          <p:nvPr/>
        </p:nvPicPr>
        <p:blipFill>
          <a:blip r:embed="rId3"/>
          <a:stretch>
            <a:fillRect/>
          </a:stretch>
        </p:blipFill>
        <p:spPr>
          <a:xfrm>
            <a:off x="3310467" y="643467"/>
            <a:ext cx="5571066" cy="5571066"/>
          </a:xfrm>
          <a:prstGeom prst="rect">
            <a:avLst/>
          </a:prstGeom>
        </p:spPr>
      </p:pic>
    </p:spTree>
    <p:extLst>
      <p:ext uri="{BB962C8B-B14F-4D97-AF65-F5344CB8AC3E}">
        <p14:creationId xmlns:p14="http://schemas.microsoft.com/office/powerpoint/2010/main" val="2213572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06FA-C0DC-4E4A-BFF1-2889F575077A}"/>
              </a:ext>
            </a:extLst>
          </p:cNvPr>
          <p:cNvSpPr>
            <a:spLocks noGrp="1"/>
          </p:cNvSpPr>
          <p:nvPr>
            <p:ph type="title"/>
          </p:nvPr>
        </p:nvSpPr>
        <p:spPr>
          <a:xfrm>
            <a:off x="838200" y="620392"/>
            <a:ext cx="3374136" cy="5504688"/>
          </a:xfrm>
        </p:spPr>
        <p:txBody>
          <a:bodyPr>
            <a:normAutofit/>
          </a:bodyPr>
          <a:lstStyle/>
          <a:p>
            <a:r>
              <a:rPr lang="en-US"/>
              <a:t>Other Important Terms to Know</a:t>
            </a:r>
          </a:p>
        </p:txBody>
      </p:sp>
      <p:graphicFrame>
        <p:nvGraphicFramePr>
          <p:cNvPr id="5" name="Content Placeholder 2">
            <a:extLst>
              <a:ext uri="{FF2B5EF4-FFF2-40B4-BE49-F238E27FC236}">
                <a16:creationId xmlns:a16="http://schemas.microsoft.com/office/drawing/2014/main" id="{8BA620C7-856F-472A-9DAA-76650092F6C2}"/>
              </a:ext>
            </a:extLst>
          </p:cNvPr>
          <p:cNvGraphicFramePr>
            <a:graphicFrameLocks noGrp="1"/>
          </p:cNvGraphicFramePr>
          <p:nvPr>
            <p:ph idx="1"/>
            <p:extLst>
              <p:ext uri="{D42A27DB-BD31-4B8C-83A1-F6EECF244321}">
                <p14:modId xmlns:p14="http://schemas.microsoft.com/office/powerpoint/2010/main" val="35678922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588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234B-B567-FF41-9787-4F3725F2DBE5}"/>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err="1"/>
              <a:t>Delgamuukw</a:t>
            </a:r>
            <a:r>
              <a:rPr lang="en-US" sz="4100" dirty="0"/>
              <a:t> v. British Columbia (1997)</a:t>
            </a:r>
          </a:p>
        </p:txBody>
      </p:sp>
      <p:sp>
        <p:nvSpPr>
          <p:cNvPr id="3" name="Content Placeholder 2">
            <a:extLst>
              <a:ext uri="{FF2B5EF4-FFF2-40B4-BE49-F238E27FC236}">
                <a16:creationId xmlns:a16="http://schemas.microsoft.com/office/drawing/2014/main" id="{2E571CB6-8D56-8E4E-A897-400D7981E793}"/>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Pronounced del-gam-OOK</a:t>
            </a:r>
          </a:p>
          <a:p>
            <a:r>
              <a:rPr lang="en-US" sz="2000" dirty="0"/>
              <a:t>Conflict: Aboriginal land title</a:t>
            </a:r>
          </a:p>
          <a:p>
            <a:r>
              <a:rPr lang="en-US" sz="2000" dirty="0"/>
              <a:t>Suit: Gitxsan and </a:t>
            </a:r>
            <a:r>
              <a:rPr lang="en-US" sz="2000" dirty="0" err="1"/>
              <a:t>Wet’suwet’en</a:t>
            </a:r>
            <a:r>
              <a:rPr lang="en-US" sz="2000" dirty="0"/>
              <a:t> filed a lawsuit in 1984 claiming 58,000 km squared in northwestern BC </a:t>
            </a:r>
          </a:p>
          <a:p>
            <a:r>
              <a:rPr lang="en-US" sz="2000" dirty="0"/>
              <a:t>Ruling: Aboriginal title is an ancestral right protected in section 35 (1) of the Constitution Act</a:t>
            </a:r>
          </a:p>
        </p:txBody>
      </p:sp>
      <p:pic>
        <p:nvPicPr>
          <p:cNvPr id="8" name="Content Placeholder 7" descr="Earl Muldoe Carving ’Ksan Doors for Museum of Anthropology">
            <a:extLst>
              <a:ext uri="{FF2B5EF4-FFF2-40B4-BE49-F238E27FC236}">
                <a16:creationId xmlns:a16="http://schemas.microsoft.com/office/drawing/2014/main" id="{1C31B247-0E4D-CD44-9C61-573C116D8046}"/>
              </a:ext>
            </a:extLst>
          </p:cNvPr>
          <p:cNvPicPr>
            <a:picLocks noGrp="1" noChangeAspect="1"/>
          </p:cNvPicPr>
          <p:nvPr>
            <p:ph sz="half" idx="2"/>
          </p:nvPr>
        </p:nvPicPr>
        <p:blipFill rotWithShape="1">
          <a:blip r:embed="rId3"/>
          <a:srcRect l="16937" r="2594"/>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27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FB3C-73CE-DA4B-9F87-FE4B65A39B61}"/>
              </a:ext>
            </a:extLst>
          </p:cNvPr>
          <p:cNvSpPr>
            <a:spLocks noGrp="1"/>
          </p:cNvSpPr>
          <p:nvPr>
            <p:ph type="title"/>
          </p:nvPr>
        </p:nvSpPr>
        <p:spPr/>
        <p:txBody>
          <a:bodyPr/>
          <a:lstStyle/>
          <a:p>
            <a:r>
              <a:rPr lang="en-US" dirty="0"/>
              <a:t>Impact of </a:t>
            </a:r>
            <a:r>
              <a:rPr lang="en-US" dirty="0" err="1"/>
              <a:t>Delgamuuk</a:t>
            </a:r>
            <a:endParaRPr lang="en-US" dirty="0"/>
          </a:p>
        </p:txBody>
      </p:sp>
      <p:sp>
        <p:nvSpPr>
          <p:cNvPr id="3" name="Content Placeholder 2">
            <a:extLst>
              <a:ext uri="{FF2B5EF4-FFF2-40B4-BE49-F238E27FC236}">
                <a16:creationId xmlns:a16="http://schemas.microsoft.com/office/drawing/2014/main" id="{70A6FEE2-2D4B-D94D-A246-47C55D560988}"/>
              </a:ext>
            </a:extLst>
          </p:cNvPr>
          <p:cNvSpPr>
            <a:spLocks noGrp="1"/>
          </p:cNvSpPr>
          <p:nvPr>
            <p:ph idx="1"/>
          </p:nvPr>
        </p:nvSpPr>
        <p:spPr/>
        <p:txBody>
          <a:bodyPr>
            <a:normAutofit/>
          </a:bodyPr>
          <a:lstStyle/>
          <a:p>
            <a:r>
              <a:rPr lang="en-US" dirty="0"/>
              <a:t>That the government has a duty to consult with Indigenous peoples before beginning projects that could infringe on Indigenous rights</a:t>
            </a:r>
          </a:p>
          <a:p>
            <a:r>
              <a:rPr lang="en-US" dirty="0"/>
              <a:t>Aboriginal title is defined as Indigenous people’s exclusive right to the land</a:t>
            </a:r>
          </a:p>
          <a:p>
            <a:r>
              <a:rPr lang="en-US" dirty="0"/>
              <a:t>The government has no right to extinguish ancestral title</a:t>
            </a:r>
          </a:p>
          <a:p>
            <a:r>
              <a:rPr lang="en-US" dirty="0"/>
              <a:t>Indigenous oral history is considered as equally valid as any other type of evidence</a:t>
            </a:r>
          </a:p>
          <a:p>
            <a:r>
              <a:rPr lang="en-CA" dirty="0"/>
              <a:t>The </a:t>
            </a:r>
            <a:r>
              <a:rPr lang="en-CA" dirty="0" err="1"/>
              <a:t>Wet’suwet’en</a:t>
            </a:r>
            <a:r>
              <a:rPr lang="en-CA" dirty="0"/>
              <a:t> people, as represented by their hereditary leaders, had not given up rights and title to their 22,000km2 territory.</a:t>
            </a:r>
            <a:endParaRPr lang="en-US" dirty="0"/>
          </a:p>
        </p:txBody>
      </p:sp>
    </p:spTree>
    <p:extLst>
      <p:ext uri="{BB962C8B-B14F-4D97-AF65-F5344CB8AC3E}">
        <p14:creationId xmlns:p14="http://schemas.microsoft.com/office/powerpoint/2010/main" val="153508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a:t>
            </a:r>
          </a:p>
        </p:txBody>
      </p:sp>
      <p:sp>
        <p:nvSpPr>
          <p:cNvPr id="3" name="Content Placeholder 2"/>
          <p:cNvSpPr>
            <a:spLocks noGrp="1"/>
          </p:cNvSpPr>
          <p:nvPr>
            <p:ph idx="1"/>
          </p:nvPr>
        </p:nvSpPr>
        <p:spPr/>
        <p:txBody>
          <a:bodyPr/>
          <a:lstStyle/>
          <a:p>
            <a:r>
              <a:rPr lang="en-US" dirty="0"/>
              <a:t>You are free to disagree with my comments in this lecture.</a:t>
            </a:r>
          </a:p>
          <a:p>
            <a:r>
              <a:rPr lang="en-US" dirty="0"/>
              <a:t>This lecture is informed by the common consensus among Canadian historians with respect to the history of colonialism in Canada</a:t>
            </a:r>
          </a:p>
          <a:p>
            <a:r>
              <a:rPr lang="en-US" dirty="0"/>
              <a:t>Particularly since the publication of the TRC findings, scholars and the general public alike have been tasked with decolonization.</a:t>
            </a:r>
          </a:p>
        </p:txBody>
      </p:sp>
    </p:spTree>
    <p:extLst>
      <p:ext uri="{BB962C8B-B14F-4D97-AF65-F5344CB8AC3E}">
        <p14:creationId xmlns:p14="http://schemas.microsoft.com/office/powerpoint/2010/main" val="71358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2C5F-2369-4445-8AD0-A470D9944A8B}"/>
              </a:ext>
            </a:extLst>
          </p:cNvPr>
          <p:cNvSpPr>
            <a:spLocks noGrp="1"/>
          </p:cNvSpPr>
          <p:nvPr>
            <p:ph type="title"/>
          </p:nvPr>
        </p:nvSpPr>
        <p:spPr/>
        <p:txBody>
          <a:bodyPr/>
          <a:lstStyle/>
          <a:p>
            <a:r>
              <a:rPr lang="en-US" dirty="0"/>
              <a:t>Limits of </a:t>
            </a:r>
            <a:r>
              <a:rPr lang="en-US" dirty="0" err="1"/>
              <a:t>Delgamuuk</a:t>
            </a:r>
            <a:endParaRPr lang="en-US" dirty="0"/>
          </a:p>
        </p:txBody>
      </p:sp>
      <p:sp>
        <p:nvSpPr>
          <p:cNvPr id="3" name="Content Placeholder 2">
            <a:extLst>
              <a:ext uri="{FF2B5EF4-FFF2-40B4-BE49-F238E27FC236}">
                <a16:creationId xmlns:a16="http://schemas.microsoft.com/office/drawing/2014/main" id="{63F85B20-9A61-AA46-9E20-D7956C28F540}"/>
              </a:ext>
            </a:extLst>
          </p:cNvPr>
          <p:cNvSpPr>
            <a:spLocks noGrp="1"/>
          </p:cNvSpPr>
          <p:nvPr>
            <p:ph idx="1"/>
          </p:nvPr>
        </p:nvSpPr>
        <p:spPr/>
        <p:txBody>
          <a:bodyPr>
            <a:normAutofit fontScale="92500" lnSpcReduction="20000"/>
          </a:bodyPr>
          <a:lstStyle/>
          <a:p>
            <a:r>
              <a:rPr lang="en-US" dirty="0"/>
              <a:t>Sufficient, continuous, and exclusive evidence of territorial occupation must be proven</a:t>
            </a:r>
          </a:p>
          <a:p>
            <a:r>
              <a:rPr lang="en-CA" dirty="0"/>
              <a:t>Test for Aboriginal title:</a:t>
            </a:r>
          </a:p>
          <a:p>
            <a:pPr lvl="1"/>
            <a:r>
              <a:rPr lang="en-CA" dirty="0"/>
              <a:t>The Indigenous nation must have occupied the territory before the declaration of sovereignty. </a:t>
            </a:r>
          </a:p>
          <a:p>
            <a:pPr lvl="1"/>
            <a:r>
              <a:rPr lang="en-CA" dirty="0"/>
              <a:t>If present occupation is invoked as evidence of occupation before sovereignty, there must be a continuity between present occupation and occupation before the declaration of sovereignty. </a:t>
            </a:r>
          </a:p>
          <a:p>
            <a:pPr lvl="1"/>
            <a:r>
              <a:rPr lang="en-CA" dirty="0"/>
              <a:t>At the time of declaration of sovereignty, this occupation must have been exclusive.</a:t>
            </a:r>
          </a:p>
          <a:p>
            <a:pPr lvl="1"/>
            <a:endParaRPr lang="en-US" dirty="0"/>
          </a:p>
          <a:p>
            <a:r>
              <a:rPr lang="en-US" dirty="0"/>
              <a:t>use may not be “irreconcilable with the nature of the claimants’ attachment to those lands.”</a:t>
            </a:r>
          </a:p>
          <a:p>
            <a:r>
              <a:rPr lang="en-CA" dirty="0"/>
              <a:t>stopped short of any recognition of the sovereignty or right to self-government</a:t>
            </a:r>
            <a:endParaRPr lang="en-US" dirty="0"/>
          </a:p>
          <a:p>
            <a:endParaRPr lang="en-US" dirty="0"/>
          </a:p>
          <a:p>
            <a:endParaRPr lang="en-US" dirty="0"/>
          </a:p>
        </p:txBody>
      </p:sp>
    </p:spTree>
    <p:extLst>
      <p:ext uri="{BB962C8B-B14F-4D97-AF65-F5344CB8AC3E}">
        <p14:creationId xmlns:p14="http://schemas.microsoft.com/office/powerpoint/2010/main" val="1970769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29806-5109-8E47-A8C5-137287962822}"/>
              </a:ext>
            </a:extLst>
          </p:cNvPr>
          <p:cNvSpPr>
            <a:spLocks noGrp="1"/>
          </p:cNvSpPr>
          <p:nvPr>
            <p:ph type="title"/>
          </p:nvPr>
        </p:nvSpPr>
        <p:spPr/>
        <p:txBody>
          <a:bodyPr/>
          <a:lstStyle/>
          <a:p>
            <a:r>
              <a:rPr lang="en-CA" dirty="0" err="1"/>
              <a:t>Wet’suwet’en</a:t>
            </a:r>
            <a:r>
              <a:rPr lang="en-CA" dirty="0"/>
              <a:t> </a:t>
            </a:r>
            <a:r>
              <a:rPr lang="en-US" dirty="0"/>
              <a:t>Hereditary Chiefs</a:t>
            </a:r>
          </a:p>
        </p:txBody>
      </p:sp>
      <p:sp>
        <p:nvSpPr>
          <p:cNvPr id="3" name="Content Placeholder 2">
            <a:extLst>
              <a:ext uri="{FF2B5EF4-FFF2-40B4-BE49-F238E27FC236}">
                <a16:creationId xmlns:a16="http://schemas.microsoft.com/office/drawing/2014/main" id="{537E82BC-AE66-3A45-B2DB-E97F3452DD0A}"/>
              </a:ext>
            </a:extLst>
          </p:cNvPr>
          <p:cNvSpPr>
            <a:spLocks noGrp="1"/>
          </p:cNvSpPr>
          <p:nvPr>
            <p:ph idx="1"/>
          </p:nvPr>
        </p:nvSpPr>
        <p:spPr/>
        <p:txBody>
          <a:bodyPr numCol="1">
            <a:normAutofit/>
          </a:bodyPr>
          <a:lstStyle/>
          <a:p>
            <a:r>
              <a:rPr lang="en-CA" dirty="0"/>
              <a:t>Authority precedes colonization</a:t>
            </a:r>
          </a:p>
          <a:p>
            <a:r>
              <a:rPr lang="en-CA" dirty="0"/>
              <a:t>Title Holders and maintain authority and jurisdiction to make decisions on </a:t>
            </a:r>
            <a:r>
              <a:rPr lang="en-CA" dirty="0" err="1"/>
              <a:t>unceded</a:t>
            </a:r>
            <a:r>
              <a:rPr lang="en-CA" dirty="0"/>
              <a:t> lands. </a:t>
            </a:r>
          </a:p>
          <a:p>
            <a:r>
              <a:rPr lang="en-CA" dirty="0"/>
              <a:t>Each clan within the </a:t>
            </a:r>
            <a:r>
              <a:rPr lang="en-CA" dirty="0" err="1"/>
              <a:t>Wet’suwet’en</a:t>
            </a:r>
            <a:r>
              <a:rPr lang="en-CA" dirty="0"/>
              <a:t> Nation has full jurisdiction under their law to control their territory. </a:t>
            </a:r>
          </a:p>
          <a:p>
            <a:r>
              <a:rPr lang="en-CA" dirty="0"/>
              <a:t>Represent the five clans and 13 houses that make up the First Nation as a whole. </a:t>
            </a:r>
          </a:p>
          <a:p>
            <a:r>
              <a:rPr lang="en-CA" dirty="0"/>
              <a:t>Titles are passed down through generations and predate colonization.</a:t>
            </a:r>
          </a:p>
          <a:p>
            <a:r>
              <a:rPr lang="en-CA" dirty="0"/>
              <a:t>Oppose the pipelines</a:t>
            </a:r>
          </a:p>
          <a:p>
            <a:pPr lvl="1"/>
            <a:endParaRPr lang="en-US" dirty="0"/>
          </a:p>
        </p:txBody>
      </p:sp>
    </p:spTree>
    <p:extLst>
      <p:ext uri="{BB962C8B-B14F-4D97-AF65-F5344CB8AC3E}">
        <p14:creationId xmlns:p14="http://schemas.microsoft.com/office/powerpoint/2010/main" val="1323445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B27D-21AC-B747-9D9C-7A94F00FD80C}"/>
              </a:ext>
            </a:extLst>
          </p:cNvPr>
          <p:cNvSpPr>
            <a:spLocks noGrp="1"/>
          </p:cNvSpPr>
          <p:nvPr>
            <p:ph type="title"/>
          </p:nvPr>
        </p:nvSpPr>
        <p:spPr/>
        <p:txBody>
          <a:bodyPr/>
          <a:lstStyle/>
          <a:p>
            <a:r>
              <a:rPr lang="en-US" dirty="0"/>
              <a:t>Elected Band Councils</a:t>
            </a:r>
          </a:p>
        </p:txBody>
      </p:sp>
      <p:sp>
        <p:nvSpPr>
          <p:cNvPr id="3" name="Content Placeholder 2">
            <a:extLst>
              <a:ext uri="{FF2B5EF4-FFF2-40B4-BE49-F238E27FC236}">
                <a16:creationId xmlns:a16="http://schemas.microsoft.com/office/drawing/2014/main" id="{499667A8-0E3F-1442-9CDE-E3445550EBE4}"/>
              </a:ext>
            </a:extLst>
          </p:cNvPr>
          <p:cNvSpPr>
            <a:spLocks noGrp="1"/>
          </p:cNvSpPr>
          <p:nvPr>
            <p:ph idx="1"/>
          </p:nvPr>
        </p:nvSpPr>
        <p:spPr/>
        <p:txBody>
          <a:bodyPr/>
          <a:lstStyle/>
          <a:p>
            <a:r>
              <a:rPr lang="en-CA" dirty="0"/>
              <a:t>Power limited to the reserves themselves</a:t>
            </a:r>
          </a:p>
          <a:p>
            <a:r>
              <a:rPr lang="en-CA" dirty="0"/>
              <a:t>Derived from the Indian Act 1876</a:t>
            </a:r>
          </a:p>
          <a:p>
            <a:r>
              <a:rPr lang="en-CA" dirty="0"/>
              <a:t>Attempt to impose “democracy” on Indigenous peoples</a:t>
            </a:r>
          </a:p>
          <a:p>
            <a:r>
              <a:rPr lang="en-CA" dirty="0"/>
              <a:t>Eligible voters: “Status Indians”*</a:t>
            </a:r>
          </a:p>
          <a:p>
            <a:r>
              <a:rPr lang="en-CA" dirty="0"/>
              <a:t>All councils voted in favour of the pipelines</a:t>
            </a:r>
          </a:p>
          <a:p>
            <a:pPr lvl="1"/>
            <a:r>
              <a:rPr lang="en-CA" dirty="0"/>
              <a:t>BUT many councils are forced into an agreement due to critical underfunding from the federal government</a:t>
            </a:r>
          </a:p>
          <a:p>
            <a:r>
              <a:rPr lang="en-CA" dirty="0"/>
              <a:t>20 councils approved the pipeline, including 5 out of 6 </a:t>
            </a:r>
            <a:r>
              <a:rPr lang="en-CA" dirty="0" err="1"/>
              <a:t>Wet’suwet’en</a:t>
            </a:r>
            <a:r>
              <a:rPr lang="en-CA" dirty="0"/>
              <a:t> councils</a:t>
            </a:r>
          </a:p>
          <a:p>
            <a:endParaRPr lang="en-US" dirty="0"/>
          </a:p>
        </p:txBody>
      </p:sp>
    </p:spTree>
    <p:extLst>
      <p:ext uri="{BB962C8B-B14F-4D97-AF65-F5344CB8AC3E}">
        <p14:creationId xmlns:p14="http://schemas.microsoft.com/office/powerpoint/2010/main" val="2884472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E3A9-A558-3943-A89B-41D5ADC937A0}"/>
              </a:ext>
            </a:extLst>
          </p:cNvPr>
          <p:cNvSpPr>
            <a:spLocks noGrp="1"/>
          </p:cNvSpPr>
          <p:nvPr>
            <p:ph type="title"/>
          </p:nvPr>
        </p:nvSpPr>
        <p:spPr>
          <a:xfrm>
            <a:off x="838200" y="365125"/>
            <a:ext cx="10515600" cy="1325563"/>
          </a:xfrm>
        </p:spPr>
        <p:txBody>
          <a:bodyPr>
            <a:normAutofit/>
          </a:bodyPr>
          <a:lstStyle/>
          <a:p>
            <a:r>
              <a:rPr lang="en-US" dirty="0"/>
              <a:t>The Conflict</a:t>
            </a:r>
          </a:p>
        </p:txBody>
      </p:sp>
      <p:graphicFrame>
        <p:nvGraphicFramePr>
          <p:cNvPr id="5" name="Content Placeholder 2">
            <a:extLst>
              <a:ext uri="{FF2B5EF4-FFF2-40B4-BE49-F238E27FC236}">
                <a16:creationId xmlns:a16="http://schemas.microsoft.com/office/drawing/2014/main" id="{F08AFFFC-2AD4-4BA0-890F-F7D3A23455FA}"/>
              </a:ext>
            </a:extLst>
          </p:cNvPr>
          <p:cNvGraphicFramePr>
            <a:graphicFrameLocks noGrp="1"/>
          </p:cNvGraphicFramePr>
          <p:nvPr>
            <p:ph idx="1"/>
            <p:extLst>
              <p:ext uri="{D42A27DB-BD31-4B8C-83A1-F6EECF244321}">
                <p14:modId xmlns:p14="http://schemas.microsoft.com/office/powerpoint/2010/main" val="40748645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1822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1BDA-FFF0-2640-8AFC-144B73CFCD58}"/>
              </a:ext>
            </a:extLst>
          </p:cNvPr>
          <p:cNvSpPr>
            <a:spLocks noGrp="1"/>
          </p:cNvSpPr>
          <p:nvPr>
            <p:ph type="title"/>
          </p:nvPr>
        </p:nvSpPr>
        <p:spPr>
          <a:xfrm>
            <a:off x="838200" y="365125"/>
            <a:ext cx="10515600" cy="1325563"/>
          </a:xfrm>
        </p:spPr>
        <p:txBody>
          <a:bodyPr>
            <a:normAutofit/>
          </a:bodyPr>
          <a:lstStyle/>
          <a:p>
            <a:r>
              <a:rPr lang="en-US" dirty="0"/>
              <a:t>Coastal GasLink/TC Energy Timeline Part 1</a:t>
            </a:r>
          </a:p>
        </p:txBody>
      </p:sp>
      <p:graphicFrame>
        <p:nvGraphicFramePr>
          <p:cNvPr id="5" name="Content Placeholder 2">
            <a:extLst>
              <a:ext uri="{FF2B5EF4-FFF2-40B4-BE49-F238E27FC236}">
                <a16:creationId xmlns:a16="http://schemas.microsoft.com/office/drawing/2014/main" id="{8162339B-5F40-4A10-8EF0-8490EC0F5308}"/>
              </a:ext>
            </a:extLst>
          </p:cNvPr>
          <p:cNvGraphicFramePr>
            <a:graphicFrameLocks noGrp="1"/>
          </p:cNvGraphicFramePr>
          <p:nvPr>
            <p:ph idx="1"/>
            <p:extLst>
              <p:ext uri="{D42A27DB-BD31-4B8C-83A1-F6EECF244321}">
                <p14:modId xmlns:p14="http://schemas.microsoft.com/office/powerpoint/2010/main" val="19119996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061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1BDA-FFF0-2640-8AFC-144B73CFCD58}"/>
              </a:ext>
            </a:extLst>
          </p:cNvPr>
          <p:cNvSpPr>
            <a:spLocks noGrp="1"/>
          </p:cNvSpPr>
          <p:nvPr>
            <p:ph type="title"/>
          </p:nvPr>
        </p:nvSpPr>
        <p:spPr>
          <a:xfrm>
            <a:off x="838200" y="365125"/>
            <a:ext cx="10515600" cy="1325563"/>
          </a:xfrm>
        </p:spPr>
        <p:txBody>
          <a:bodyPr>
            <a:normAutofit/>
          </a:bodyPr>
          <a:lstStyle/>
          <a:p>
            <a:r>
              <a:rPr lang="en-US" dirty="0"/>
              <a:t>Coastal GasLink/TC Energy Timeline Part 2</a:t>
            </a:r>
          </a:p>
        </p:txBody>
      </p:sp>
      <p:graphicFrame>
        <p:nvGraphicFramePr>
          <p:cNvPr id="5" name="Content Placeholder 2">
            <a:extLst>
              <a:ext uri="{FF2B5EF4-FFF2-40B4-BE49-F238E27FC236}">
                <a16:creationId xmlns:a16="http://schemas.microsoft.com/office/drawing/2014/main" id="{87EB790B-B8AF-49ED-B534-C0FE67EC5685}"/>
              </a:ext>
            </a:extLst>
          </p:cNvPr>
          <p:cNvGraphicFramePr>
            <a:graphicFrameLocks noGrp="1"/>
          </p:cNvGraphicFramePr>
          <p:nvPr>
            <p:ph idx="1"/>
            <p:extLst>
              <p:ext uri="{D42A27DB-BD31-4B8C-83A1-F6EECF244321}">
                <p14:modId xmlns:p14="http://schemas.microsoft.com/office/powerpoint/2010/main" val="19336341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719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1BDA-FFF0-2640-8AFC-144B73CFCD58}"/>
              </a:ext>
            </a:extLst>
          </p:cNvPr>
          <p:cNvSpPr>
            <a:spLocks noGrp="1"/>
          </p:cNvSpPr>
          <p:nvPr>
            <p:ph type="title"/>
          </p:nvPr>
        </p:nvSpPr>
        <p:spPr>
          <a:xfrm>
            <a:off x="838200" y="365125"/>
            <a:ext cx="10515600" cy="1325563"/>
          </a:xfrm>
        </p:spPr>
        <p:txBody>
          <a:bodyPr>
            <a:normAutofit/>
          </a:bodyPr>
          <a:lstStyle/>
          <a:p>
            <a:r>
              <a:rPr lang="en-US" dirty="0"/>
              <a:t>Coastal GasLink/TC Energy Timeline Part 3</a:t>
            </a:r>
          </a:p>
        </p:txBody>
      </p:sp>
      <p:graphicFrame>
        <p:nvGraphicFramePr>
          <p:cNvPr id="5" name="Content Placeholder 2">
            <a:extLst>
              <a:ext uri="{FF2B5EF4-FFF2-40B4-BE49-F238E27FC236}">
                <a16:creationId xmlns:a16="http://schemas.microsoft.com/office/drawing/2014/main" id="{8BCF21A4-F521-4038-B267-7099149C6CC4}"/>
              </a:ext>
            </a:extLst>
          </p:cNvPr>
          <p:cNvGraphicFramePr>
            <a:graphicFrameLocks noGrp="1"/>
          </p:cNvGraphicFramePr>
          <p:nvPr>
            <p:ph idx="1"/>
            <p:extLst>
              <p:ext uri="{D42A27DB-BD31-4B8C-83A1-F6EECF244321}">
                <p14:modId xmlns:p14="http://schemas.microsoft.com/office/powerpoint/2010/main" val="32307015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872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26B54-48C8-3C48-AE20-2E549C07786D}"/>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a:t>Romanticized Image of the RCMP</a:t>
            </a:r>
          </a:p>
        </p:txBody>
      </p:sp>
      <p:sp>
        <p:nvSpPr>
          <p:cNvPr id="25" name="Content Placeholder 24">
            <a:extLst>
              <a:ext uri="{FF2B5EF4-FFF2-40B4-BE49-F238E27FC236}">
                <a16:creationId xmlns:a16="http://schemas.microsoft.com/office/drawing/2014/main" id="{A6D1D42C-A23B-4308-8F04-EC4B814A0FD0}"/>
              </a:ext>
            </a:extLst>
          </p:cNvPr>
          <p:cNvSpPr>
            <a:spLocks noGrp="1"/>
          </p:cNvSpPr>
          <p:nvPr>
            <p:ph sz="half" idx="2"/>
          </p:nvPr>
        </p:nvSpPr>
        <p:spPr>
          <a:xfrm>
            <a:off x="4965431" y="2438400"/>
            <a:ext cx="6586489" cy="3785419"/>
          </a:xfrm>
        </p:spPr>
        <p:txBody>
          <a:bodyPr vert="horz" lIns="91440" tIns="45720" rIns="91440" bIns="45720" rtlCol="0">
            <a:normAutofit/>
          </a:bodyPr>
          <a:lstStyle/>
          <a:p>
            <a:r>
              <a:rPr lang="en-CA" dirty="0"/>
              <a:t>Handsome smart men with “a tough exterior and a heart of gold”; </a:t>
            </a:r>
          </a:p>
          <a:p>
            <a:r>
              <a:rPr lang="en-CA" dirty="0"/>
              <a:t>Portrayed as British (though most were from middle and upper-class English-Canadian families)</a:t>
            </a:r>
            <a:endParaRPr lang="en-US" dirty="0"/>
          </a:p>
          <a:p>
            <a:r>
              <a:rPr lang="en-CA" dirty="0"/>
              <a:t>Gentlemen and Heroes</a:t>
            </a:r>
            <a:endParaRPr lang="en-US" dirty="0"/>
          </a:p>
          <a:p>
            <a:endParaRPr lang="en-US" sz="2000" dirty="0"/>
          </a:p>
          <a:p>
            <a:endParaRPr lang="en-US" sz="2000" dirty="0"/>
          </a:p>
        </p:txBody>
      </p:sp>
      <p:pic>
        <p:nvPicPr>
          <p:cNvPr id="21" name="Content Placeholder 20" descr="Movie poster of the film &quot;Saskatchewan,&quot; showing a mountie with a gun standing over a blonde woman, with stereotypical images of Indigneous peoples in the background.">
            <a:extLst>
              <a:ext uri="{FF2B5EF4-FFF2-40B4-BE49-F238E27FC236}">
                <a16:creationId xmlns:a16="http://schemas.microsoft.com/office/drawing/2014/main" id="{94F92D01-6DDF-B246-9881-F82D893CA8C4}"/>
              </a:ext>
            </a:extLst>
          </p:cNvPr>
          <p:cNvPicPr>
            <a:picLocks noChangeAspect="1"/>
          </p:cNvPicPr>
          <p:nvPr/>
        </p:nvPicPr>
        <p:blipFill rotWithShape="1">
          <a:blip r:embed="rId3"/>
          <a:srcRect t="3098"/>
          <a:stretch/>
        </p:blipFill>
        <p:spPr>
          <a:xfrm>
            <a:off x="20" y="10"/>
            <a:ext cx="4635571" cy="6857990"/>
          </a:xfrm>
          <a:prstGeom prst="rect">
            <a:avLst/>
          </a:prstGeom>
          <a:effectLst/>
        </p:spPr>
      </p:pic>
      <p:cxnSp>
        <p:nvCxnSpPr>
          <p:cNvPr id="63"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5DB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088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3644-B18C-BD48-AEF0-EE240BFCCC87}"/>
              </a:ext>
            </a:extLst>
          </p:cNvPr>
          <p:cNvSpPr>
            <a:spLocks noGrp="1"/>
          </p:cNvSpPr>
          <p:nvPr>
            <p:ph type="title"/>
          </p:nvPr>
        </p:nvSpPr>
        <p:spPr>
          <a:xfrm>
            <a:off x="648929" y="629266"/>
            <a:ext cx="5127031" cy="1676603"/>
          </a:xfrm>
        </p:spPr>
        <p:txBody>
          <a:bodyPr vert="horz" lIns="91440" tIns="45720" rIns="91440" bIns="45720" rtlCol="0" anchor="ctr">
            <a:normAutofit/>
          </a:bodyPr>
          <a:lstStyle/>
          <a:p>
            <a:r>
              <a:rPr lang="en-US" dirty="0"/>
              <a:t>The Reality of the RCMP</a:t>
            </a:r>
          </a:p>
        </p:txBody>
      </p:sp>
      <p:sp>
        <p:nvSpPr>
          <p:cNvPr id="3" name="Content Placeholder 2">
            <a:extLst>
              <a:ext uri="{FF2B5EF4-FFF2-40B4-BE49-F238E27FC236}">
                <a16:creationId xmlns:a16="http://schemas.microsoft.com/office/drawing/2014/main" id="{E2C26175-8BAF-AC46-A484-0EB11ECE1550}"/>
              </a:ext>
            </a:extLst>
          </p:cNvPr>
          <p:cNvSpPr>
            <a:spLocks noGrp="1"/>
          </p:cNvSpPr>
          <p:nvPr>
            <p:ph sz="half" idx="1"/>
          </p:nvPr>
        </p:nvSpPr>
        <p:spPr>
          <a:xfrm>
            <a:off x="648930" y="2438400"/>
            <a:ext cx="5127029" cy="3785419"/>
          </a:xfrm>
        </p:spPr>
        <p:txBody>
          <a:bodyPr vert="horz" lIns="91440" tIns="45720" rIns="91440" bIns="45720" rtlCol="0">
            <a:normAutofit/>
          </a:bodyPr>
          <a:lstStyle/>
          <a:p>
            <a:r>
              <a:rPr lang="en-US" sz="2400" dirty="0"/>
              <a:t>Paramilitary force established by JAM in 1873 </a:t>
            </a:r>
          </a:p>
          <a:p>
            <a:r>
              <a:rPr lang="en-US" sz="2400" dirty="0"/>
              <a:t>Goal: to prevent Indigenous resistance that could jeopardize Canadian colonial expansion</a:t>
            </a:r>
          </a:p>
          <a:p>
            <a:r>
              <a:rPr lang="en-US" sz="2400" dirty="0"/>
              <a:t>An arm of the Canadian military for the 1885 Resistance (Métis, Cree, Assiniboine, and </a:t>
            </a:r>
            <a:r>
              <a:rPr lang="en-US" sz="2400" dirty="0" err="1"/>
              <a:t>Saulteaux</a:t>
            </a:r>
            <a:r>
              <a:rPr lang="en-US" sz="2400" dirty="0"/>
              <a:t>)</a:t>
            </a:r>
          </a:p>
        </p:txBody>
      </p:sp>
      <p:pic>
        <p:nvPicPr>
          <p:cNvPr id="5" name="Content Placeholder 4" descr="Image of a tweet by Sean Carleton, saying: &quot;Canada: this is just a reminder from a friendly historian that the RCMP was *literally* created to check and suppress Indigenous resistance to colonization and capitalist accumulation. What is going on at #Unistoten is not an anomaly, a &quot;one-time&quot; deal; it is Canada.&quot;">
            <a:extLst>
              <a:ext uri="{FF2B5EF4-FFF2-40B4-BE49-F238E27FC236}">
                <a16:creationId xmlns:a16="http://schemas.microsoft.com/office/drawing/2014/main" id="{91B52808-AFA3-6C49-82A4-200287910606}"/>
              </a:ext>
            </a:extLst>
          </p:cNvPr>
          <p:cNvPicPr>
            <a:picLocks noGrp="1" noChangeAspect="1"/>
          </p:cNvPicPr>
          <p:nvPr>
            <p:ph sz="half" idx="2"/>
          </p:nvPr>
        </p:nvPicPr>
        <p:blipFill rotWithShape="1">
          <a:blip r:embed="rId3"/>
          <a:srcRect r="-3" b="5531"/>
          <a:stretch/>
        </p:blipFill>
        <p:spPr>
          <a:xfrm>
            <a:off x="6090613" y="640082"/>
            <a:ext cx="5461724" cy="5577837"/>
          </a:xfrm>
          <a:prstGeom prst="rect">
            <a:avLst/>
          </a:prstGeom>
          <a:effectLst/>
        </p:spPr>
      </p:pic>
    </p:spTree>
    <p:extLst>
      <p:ext uri="{BB962C8B-B14F-4D97-AF65-F5344CB8AC3E}">
        <p14:creationId xmlns:p14="http://schemas.microsoft.com/office/powerpoint/2010/main" val="1948093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C7C0-E3C3-714E-A1E8-5BE1163FAFF7}"/>
              </a:ext>
            </a:extLst>
          </p:cNvPr>
          <p:cNvSpPr>
            <a:spLocks noGrp="1"/>
          </p:cNvSpPr>
          <p:nvPr>
            <p:ph type="title"/>
          </p:nvPr>
        </p:nvSpPr>
        <p:spPr/>
        <p:txBody>
          <a:bodyPr>
            <a:normAutofit/>
          </a:bodyPr>
          <a:lstStyle/>
          <a:p>
            <a:r>
              <a:rPr lang="en-US" dirty="0"/>
              <a:t>Pattern of Military and Police Forces Suppressing Indigenous Resistance</a:t>
            </a:r>
          </a:p>
        </p:txBody>
      </p:sp>
      <p:sp>
        <p:nvSpPr>
          <p:cNvPr id="3" name="Content Placeholder 2">
            <a:extLst>
              <a:ext uri="{FF2B5EF4-FFF2-40B4-BE49-F238E27FC236}">
                <a16:creationId xmlns:a16="http://schemas.microsoft.com/office/drawing/2014/main" id="{02A988B1-A18B-7D43-ADF9-11BAA4C9AEBA}"/>
              </a:ext>
            </a:extLst>
          </p:cNvPr>
          <p:cNvSpPr>
            <a:spLocks noGrp="1"/>
          </p:cNvSpPr>
          <p:nvPr>
            <p:ph idx="1"/>
          </p:nvPr>
        </p:nvSpPr>
        <p:spPr/>
        <p:txBody>
          <a:bodyPr>
            <a:normAutofit/>
          </a:bodyPr>
          <a:lstStyle/>
          <a:p>
            <a:r>
              <a:rPr lang="en-CA" dirty="0"/>
              <a:t>1990: Oka Crisis</a:t>
            </a:r>
          </a:p>
          <a:p>
            <a:r>
              <a:rPr lang="en-CA" dirty="0"/>
              <a:t>1990: </a:t>
            </a:r>
            <a:r>
              <a:rPr lang="en-CA" dirty="0" err="1"/>
              <a:t>Lil’wat</a:t>
            </a:r>
            <a:r>
              <a:rPr lang="en-CA" dirty="0"/>
              <a:t> land defenders protesting clear-cut logging</a:t>
            </a:r>
          </a:p>
          <a:p>
            <a:r>
              <a:rPr lang="en-CA" dirty="0"/>
              <a:t>1995: </a:t>
            </a:r>
            <a:r>
              <a:rPr lang="en-CA" dirty="0" err="1"/>
              <a:t>Ipperwash</a:t>
            </a:r>
            <a:r>
              <a:rPr lang="en-CA" dirty="0"/>
              <a:t> Crisis and the </a:t>
            </a:r>
            <a:r>
              <a:rPr lang="en-CA" dirty="0" err="1"/>
              <a:t>Gustafsen</a:t>
            </a:r>
            <a:r>
              <a:rPr lang="en-CA" dirty="0"/>
              <a:t> Lake Standoff in B.C. </a:t>
            </a:r>
          </a:p>
          <a:p>
            <a:r>
              <a:rPr lang="en-CA" dirty="0"/>
              <a:t>2013: </a:t>
            </a:r>
            <a:r>
              <a:rPr lang="en-CA" dirty="0" err="1"/>
              <a:t>Elsipogtog</a:t>
            </a:r>
            <a:r>
              <a:rPr lang="en-CA" dirty="0"/>
              <a:t> First Nation Fracking Protest</a:t>
            </a:r>
          </a:p>
          <a:p>
            <a:endParaRPr lang="en-US" dirty="0"/>
          </a:p>
        </p:txBody>
      </p:sp>
    </p:spTree>
    <p:extLst>
      <p:ext uri="{BB962C8B-B14F-4D97-AF65-F5344CB8AC3E}">
        <p14:creationId xmlns:p14="http://schemas.microsoft.com/office/powerpoint/2010/main" val="338879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3161-13D3-D245-BF1C-AA06D2BCD26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2845EE6-89EE-424C-A1D2-3E22485332C1}"/>
              </a:ext>
            </a:extLst>
          </p:cNvPr>
          <p:cNvSpPr>
            <a:spLocks noGrp="1"/>
          </p:cNvSpPr>
          <p:nvPr>
            <p:ph idx="1"/>
          </p:nvPr>
        </p:nvSpPr>
        <p:spPr/>
        <p:txBody>
          <a:bodyPr/>
          <a:lstStyle/>
          <a:p>
            <a:r>
              <a:rPr lang="en-US" dirty="0"/>
              <a:t>Terminology</a:t>
            </a:r>
          </a:p>
          <a:p>
            <a:r>
              <a:rPr lang="en-US" dirty="0"/>
              <a:t>Settler Colonialism in Canada</a:t>
            </a:r>
          </a:p>
          <a:p>
            <a:r>
              <a:rPr lang="en-US" dirty="0"/>
              <a:t>Background Information</a:t>
            </a:r>
          </a:p>
          <a:p>
            <a:pPr lvl="1"/>
            <a:r>
              <a:rPr lang="en-US" dirty="0"/>
              <a:t>Who are the </a:t>
            </a:r>
            <a:r>
              <a:rPr lang="en-US" dirty="0" err="1"/>
              <a:t>Wet’suwet’en</a:t>
            </a:r>
            <a:r>
              <a:rPr lang="en-US" dirty="0"/>
              <a:t>?</a:t>
            </a:r>
          </a:p>
          <a:p>
            <a:pPr lvl="1"/>
            <a:r>
              <a:rPr lang="en-US" dirty="0" err="1"/>
              <a:t>Delgamuukw</a:t>
            </a:r>
            <a:r>
              <a:rPr lang="en-US" dirty="0"/>
              <a:t> vs. BC</a:t>
            </a:r>
          </a:p>
          <a:p>
            <a:pPr lvl="1"/>
            <a:r>
              <a:rPr lang="en-US" dirty="0"/>
              <a:t>Hereditary chiefs vs. elected band councils</a:t>
            </a:r>
          </a:p>
          <a:p>
            <a:r>
              <a:rPr lang="en-US" dirty="0"/>
              <a:t>The Conflict</a:t>
            </a:r>
          </a:p>
          <a:p>
            <a:r>
              <a:rPr lang="en-US" dirty="0"/>
              <a:t>The RCMP and Indigenous Resistance</a:t>
            </a:r>
          </a:p>
          <a:p>
            <a:r>
              <a:rPr lang="en-US" dirty="0"/>
              <a:t>Conclusion </a:t>
            </a:r>
          </a:p>
        </p:txBody>
      </p:sp>
    </p:spTree>
    <p:extLst>
      <p:ext uri="{BB962C8B-B14F-4D97-AF65-F5344CB8AC3E}">
        <p14:creationId xmlns:p14="http://schemas.microsoft.com/office/powerpoint/2010/main" val="1615026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3362146" cy="39115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4701" y="762000"/>
            <a:ext cx="2771672" cy="3230578"/>
          </a:xfrm>
        </p:spPr>
        <p:txBody>
          <a:bodyPr vert="horz" lIns="91440" tIns="45720" rIns="91440" bIns="45720" rtlCol="0">
            <a:normAutofit/>
          </a:bodyPr>
          <a:lstStyle/>
          <a:p>
            <a:r>
              <a:rPr lang="en-US" sz="3800" dirty="0">
                <a:solidFill>
                  <a:srgbClr val="FFFFFF"/>
                </a:solidFill>
              </a:rPr>
              <a:t>Graphic History Collective – Remember | Resist | Redraw</a:t>
            </a:r>
          </a:p>
        </p:txBody>
      </p:sp>
      <p:pic>
        <p:nvPicPr>
          <p:cNvPr id="6" name="Content Placeholder 5" descr="GHC poster called &quot;The Dance of Decolonial Love,&quot; showing an Indingeous woman dancing. "/>
          <p:cNvPicPr>
            <a:picLocks noChangeAspect="1"/>
          </p:cNvPicPr>
          <p:nvPr/>
        </p:nvPicPr>
        <p:blipFill rotWithShape="1">
          <a:blip r:embed="rId3">
            <a:extLst>
              <a:ext uri="{28A0092B-C50C-407E-A947-70E740481C1C}">
                <a14:useLocalDpi xmlns:a14="http://schemas.microsoft.com/office/drawing/2010/main" val="0"/>
              </a:ext>
            </a:extLst>
          </a:blip>
          <a:srcRect l="313" r="-3" b="-3"/>
          <a:stretch/>
        </p:blipFill>
        <p:spPr>
          <a:xfrm>
            <a:off x="3988092" y="448054"/>
            <a:ext cx="4036457" cy="5954580"/>
          </a:xfrm>
          <a:prstGeom prst="rect">
            <a:avLst/>
          </a:prstGeom>
        </p:spPr>
      </p:pic>
      <p:sp>
        <p:nvSpPr>
          <p:cNvPr id="8"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8443" y="445459"/>
            <a:ext cx="3522149"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2E7C91E-5BE4-4E83-8FFF-C078D5B1E191}"/>
              </a:ext>
            </a:extLst>
          </p:cNvPr>
          <p:cNvSpPr>
            <a:spLocks noGrp="1"/>
          </p:cNvSpPr>
          <p:nvPr>
            <p:ph idx="1"/>
          </p:nvPr>
        </p:nvSpPr>
        <p:spPr>
          <a:xfrm>
            <a:off x="8460981" y="805294"/>
            <a:ext cx="2977071" cy="5237503"/>
          </a:xfrm>
        </p:spPr>
        <p:txBody>
          <a:bodyPr anchor="ctr">
            <a:normAutofit/>
          </a:bodyPr>
          <a:lstStyle/>
          <a:p>
            <a:r>
              <a:rPr lang="en-US" dirty="0"/>
              <a:t>Image by Angela </a:t>
            </a:r>
            <a:r>
              <a:rPr lang="en-US" dirty="0" err="1"/>
              <a:t>Sterritt</a:t>
            </a:r>
            <a:r>
              <a:rPr lang="en-US" dirty="0"/>
              <a:t> (</a:t>
            </a:r>
            <a:r>
              <a:rPr lang="en-CA" dirty="0"/>
              <a:t>Gitxsan Nation)</a:t>
            </a:r>
            <a:endParaRPr lang="en-US" dirty="0"/>
          </a:p>
          <a:p>
            <a:r>
              <a:rPr lang="en-US" dirty="0"/>
              <a:t>Words by Erica Violet Lee (</a:t>
            </a:r>
            <a:r>
              <a:rPr lang="en-CA" dirty="0" err="1"/>
              <a:t>Nēhiyaw</a:t>
            </a:r>
            <a:r>
              <a:rPr lang="en-CA" dirty="0"/>
              <a:t>)</a:t>
            </a:r>
            <a:endParaRPr lang="en-US" dirty="0"/>
          </a:p>
          <a:p>
            <a:pPr marL="0" indent="0">
              <a:buNone/>
            </a:pPr>
            <a:endParaRPr lang="en-US" sz="2000" dirty="0"/>
          </a:p>
        </p:txBody>
      </p:sp>
      <p:sp>
        <p:nvSpPr>
          <p:cNvPr id="17" name="Rectangle 16">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17136"/>
            <a:ext cx="3362146" cy="1890452"/>
          </a:xfrm>
          <a:prstGeom prst="rect">
            <a:avLst/>
          </a:prstGeom>
          <a:solidFill>
            <a:srgbClr val="5D3C57">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70719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281A21-0670-CF41-9312-C88ADD3489C4}"/>
              </a:ext>
            </a:extLst>
          </p:cNvPr>
          <p:cNvSpPr>
            <a:spLocks noGrp="1"/>
          </p:cNvSpPr>
          <p:nvPr>
            <p:ph type="title"/>
          </p:nvPr>
        </p:nvSpPr>
        <p:spPr>
          <a:xfrm>
            <a:off x="886968" y="1252728"/>
            <a:ext cx="3493008" cy="4352544"/>
          </a:xfrm>
        </p:spPr>
        <p:txBody>
          <a:bodyPr vert="horz" lIns="91440" tIns="45720" rIns="91440" bIns="45720" rtlCol="0">
            <a:normAutofit/>
          </a:bodyPr>
          <a:lstStyle/>
          <a:p>
            <a:pPr algn="r"/>
            <a:r>
              <a:rPr lang="en-US" sz="4000" kern="1200">
                <a:latin typeface="+mj-lt"/>
                <a:ea typeface="+mj-ea"/>
                <a:cs typeface="+mj-cs"/>
              </a:rPr>
              <a:t>In Conclusion</a:t>
            </a:r>
          </a:p>
        </p:txBody>
      </p:sp>
      <p:sp>
        <p:nvSpPr>
          <p:cNvPr id="11" name="Isosceles Triangle 10">
            <a:extLst>
              <a:ext uri="{FF2B5EF4-FFF2-40B4-BE49-F238E27FC236}">
                <a16:creationId xmlns:a16="http://schemas.microsoft.com/office/drawing/2014/main" id="{8817AC51-5572-44EE-A0DE-7A3748336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588603" y="3336426"/>
            <a:ext cx="200040" cy="172448"/>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Content Placeholder 5">
            <a:extLst>
              <a:ext uri="{FF2B5EF4-FFF2-40B4-BE49-F238E27FC236}">
                <a16:creationId xmlns:a16="http://schemas.microsoft.com/office/drawing/2014/main" id="{B3B2B092-8267-F942-9B3B-8F033C212E5D}"/>
              </a:ext>
            </a:extLst>
          </p:cNvPr>
          <p:cNvSpPr>
            <a:spLocks noGrp="1"/>
          </p:cNvSpPr>
          <p:nvPr>
            <p:ph idx="1"/>
          </p:nvPr>
        </p:nvSpPr>
        <p:spPr>
          <a:xfrm>
            <a:off x="5020056" y="811022"/>
            <a:ext cx="5724144" cy="5248656"/>
          </a:xfrm>
        </p:spPr>
        <p:txBody>
          <a:bodyPr vert="horz" lIns="91440" tIns="45720" rIns="91440" bIns="45720" rtlCol="0" anchor="ctr">
            <a:normAutofit/>
          </a:bodyPr>
          <a:lstStyle/>
          <a:p>
            <a:r>
              <a:rPr lang="en-US" sz="2400"/>
              <a:t>Settler colonialism is an ongoing process that never ended</a:t>
            </a:r>
          </a:p>
          <a:p>
            <a:r>
              <a:rPr lang="en-US" sz="2400"/>
              <a:t>What’s happened in Wet’suwet’en is part of a larger pattern of Indigenous  resistance against colonization and colonizers </a:t>
            </a:r>
          </a:p>
          <a:p>
            <a:r>
              <a:rPr lang="en-US" sz="2400"/>
              <a:t>Indigenous resistors are fighting not just for themselves, but to protect the land and their culture for future generations. </a:t>
            </a:r>
          </a:p>
          <a:p>
            <a:r>
              <a:rPr lang="en-US" sz="2400"/>
              <a:t>What is happening to the Wet’suwet’en should make us angry, not the Indigenous resistors themselves.</a:t>
            </a:r>
          </a:p>
          <a:p>
            <a:endParaRPr lang="en-US" sz="2400"/>
          </a:p>
        </p:txBody>
      </p:sp>
    </p:spTree>
    <p:extLst>
      <p:ext uri="{BB962C8B-B14F-4D97-AF65-F5344CB8AC3E}">
        <p14:creationId xmlns:p14="http://schemas.microsoft.com/office/powerpoint/2010/main" val="2301752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BDCB3-FE65-3144-9160-43F8A0E639A9}"/>
              </a:ext>
            </a:extLst>
          </p:cNvPr>
          <p:cNvSpPr>
            <a:spLocks noGrp="1"/>
          </p:cNvSpPr>
          <p:nvPr>
            <p:ph type="title"/>
          </p:nvPr>
        </p:nvSpPr>
        <p:spPr/>
        <p:txBody>
          <a:bodyPr/>
          <a:lstStyle/>
          <a:p>
            <a:r>
              <a:rPr lang="en-US" dirty="0">
                <a:hlinkClick r:id="rId3"/>
              </a:rPr>
              <a:t>Map of Solidarity</a:t>
            </a:r>
            <a:endParaRPr lang="en-US" dirty="0"/>
          </a:p>
        </p:txBody>
      </p:sp>
      <p:pic>
        <p:nvPicPr>
          <p:cNvPr id="7" name="Content Placeholder 6" descr="Screenshot of a map of solidarity">
            <a:extLst>
              <a:ext uri="{FF2B5EF4-FFF2-40B4-BE49-F238E27FC236}">
                <a16:creationId xmlns:a16="http://schemas.microsoft.com/office/drawing/2014/main" id="{B43CA08E-638B-444D-B520-2E5238021922}"/>
              </a:ext>
            </a:extLst>
          </p:cNvPr>
          <p:cNvPicPr>
            <a:picLocks noGrp="1" noChangeAspect="1"/>
          </p:cNvPicPr>
          <p:nvPr>
            <p:ph idx="1"/>
          </p:nvPr>
        </p:nvPicPr>
        <p:blipFill>
          <a:blip r:embed="rId4"/>
          <a:stretch>
            <a:fillRect/>
          </a:stretch>
        </p:blipFill>
        <p:spPr>
          <a:xfrm>
            <a:off x="3445393" y="1825625"/>
            <a:ext cx="5301214" cy="4351338"/>
          </a:xfrm>
        </p:spPr>
      </p:pic>
    </p:spTree>
    <p:extLst>
      <p:ext uri="{BB962C8B-B14F-4D97-AF65-F5344CB8AC3E}">
        <p14:creationId xmlns:p14="http://schemas.microsoft.com/office/powerpoint/2010/main" val="3118415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C49E-125D-C34E-831E-507DAE76095C}"/>
              </a:ext>
            </a:extLst>
          </p:cNvPr>
          <p:cNvSpPr>
            <a:spLocks noGrp="1"/>
          </p:cNvSpPr>
          <p:nvPr>
            <p:ph type="title"/>
          </p:nvPr>
        </p:nvSpPr>
        <p:spPr/>
        <p:txBody>
          <a:bodyPr/>
          <a:lstStyle/>
          <a:p>
            <a:r>
              <a:rPr lang="en-US" dirty="0"/>
              <a:t>Select Sources</a:t>
            </a:r>
          </a:p>
        </p:txBody>
      </p:sp>
      <p:sp>
        <p:nvSpPr>
          <p:cNvPr id="3" name="Content Placeholder 2">
            <a:extLst>
              <a:ext uri="{FF2B5EF4-FFF2-40B4-BE49-F238E27FC236}">
                <a16:creationId xmlns:a16="http://schemas.microsoft.com/office/drawing/2014/main" id="{C752C620-601D-104C-B66B-7599B80FCADC}"/>
              </a:ext>
            </a:extLst>
          </p:cNvPr>
          <p:cNvSpPr>
            <a:spLocks noGrp="1"/>
          </p:cNvSpPr>
          <p:nvPr>
            <p:ph idx="1"/>
          </p:nvPr>
        </p:nvSpPr>
        <p:spPr/>
        <p:txBody>
          <a:bodyPr>
            <a:normAutofit fontScale="62500" lnSpcReduction="20000"/>
          </a:bodyPr>
          <a:lstStyle/>
          <a:p>
            <a:r>
              <a:rPr lang="en-US" dirty="0"/>
              <a:t>Chantelle </a:t>
            </a:r>
            <a:r>
              <a:rPr lang="en-US" dirty="0" err="1"/>
              <a:t>Bellrichard</a:t>
            </a:r>
            <a:r>
              <a:rPr lang="en-US" dirty="0"/>
              <a:t> and Jorge Barrera, “</a:t>
            </a:r>
            <a:r>
              <a:rPr lang="en-CA" dirty="0"/>
              <a:t>What You Need To Know About The Coastal Gaslink Pipeline Conflict,” CBC News, February 5, 2020, https://</a:t>
            </a:r>
            <a:r>
              <a:rPr lang="en-CA" dirty="0" err="1"/>
              <a:t>www.cbc.ca</a:t>
            </a:r>
            <a:r>
              <a:rPr lang="en-CA" dirty="0"/>
              <a:t>/news/indigenous/wet-suwet-en-coastal-gaslink-pipeline-1.5448363</a:t>
            </a:r>
            <a:endParaRPr lang="en-US" dirty="0"/>
          </a:p>
          <a:p>
            <a:r>
              <a:rPr lang="en-US" dirty="0"/>
              <a:t>Sean Carleton, “Putting the RCMP Raid on </a:t>
            </a:r>
            <a:r>
              <a:rPr lang="en-US" dirty="0" err="1"/>
              <a:t>Wet’suwet’en</a:t>
            </a:r>
            <a:r>
              <a:rPr lang="en-US" dirty="0"/>
              <a:t> in Historical Perspective,” </a:t>
            </a:r>
            <a:r>
              <a:rPr lang="en-US" i="1" dirty="0"/>
              <a:t>The Star</a:t>
            </a:r>
            <a:r>
              <a:rPr lang="en-US" dirty="0"/>
              <a:t> February 11, 2020, </a:t>
            </a:r>
            <a:r>
              <a:rPr lang="en-US" dirty="0">
                <a:hlinkClick r:id="rId2"/>
              </a:rPr>
              <a:t>https://www.thestar.com/opinion/contributors/2020/02/11/putting-the-rcmp-raid-on-the-wetsuweten-in-historical-perspective.html</a:t>
            </a:r>
            <a:endParaRPr lang="en-US" dirty="0"/>
          </a:p>
          <a:p>
            <a:r>
              <a:rPr lang="en-CA" dirty="0"/>
              <a:t>Martin Lukacs and Shiri Pasternak, “Industry, government pushed to abolish Aboriginal title at issue in </a:t>
            </a:r>
            <a:r>
              <a:rPr lang="en-CA" dirty="0" err="1"/>
              <a:t>Wet’suwet’en</a:t>
            </a:r>
            <a:r>
              <a:rPr lang="en-CA" dirty="0"/>
              <a:t> stand-off, docs reveal,” </a:t>
            </a:r>
            <a:r>
              <a:rPr lang="en-CA" i="1" dirty="0"/>
              <a:t>The Narwhal, </a:t>
            </a:r>
            <a:r>
              <a:rPr lang="en-CA" dirty="0"/>
              <a:t>February 7, 2020, </a:t>
            </a:r>
            <a:r>
              <a:rPr lang="en-CA" dirty="0">
                <a:hlinkClick r:id="rId3"/>
              </a:rPr>
              <a:t>https://thenarwhal.ca/industry-government-pushed-to-abolish-aboriginal-title-at-issue-in-wetsuweten-stand-off-docs-reveal/</a:t>
            </a:r>
            <a:r>
              <a:rPr lang="en-CA" dirty="0"/>
              <a:t> </a:t>
            </a:r>
            <a:endParaRPr lang="en-US" dirty="0"/>
          </a:p>
          <a:p>
            <a:r>
              <a:rPr lang="en-US" dirty="0"/>
              <a:t>Jason Proctor, “Pipeline Approvals </a:t>
            </a:r>
            <a:r>
              <a:rPr lang="en-CA" dirty="0"/>
              <a:t>Record Reveals Conflict with </a:t>
            </a:r>
            <a:r>
              <a:rPr lang="en-CA" dirty="0" err="1"/>
              <a:t>Wet'suwet’en</a:t>
            </a:r>
            <a:r>
              <a:rPr lang="en-CA" dirty="0"/>
              <a:t> Years in the Making,” CBC News, February 19, 2020, https://</a:t>
            </a:r>
            <a:r>
              <a:rPr lang="en-CA" dirty="0" err="1"/>
              <a:t>www.cbc.ca</a:t>
            </a:r>
            <a:r>
              <a:rPr lang="en-CA" dirty="0"/>
              <a:t>/news/</a:t>
            </a:r>
            <a:r>
              <a:rPr lang="en-CA" dirty="0" err="1"/>
              <a:t>canada</a:t>
            </a:r>
            <a:r>
              <a:rPr lang="en-CA" dirty="0"/>
              <a:t>/</a:t>
            </a:r>
            <a:r>
              <a:rPr lang="en-CA" dirty="0" err="1"/>
              <a:t>british-columbia</a:t>
            </a:r>
            <a:r>
              <a:rPr lang="en-CA" dirty="0"/>
              <a:t>/coastal-gaslink-wet-suwet-en-battle-1.5465049</a:t>
            </a:r>
            <a:endParaRPr lang="en-US" dirty="0"/>
          </a:p>
          <a:p>
            <a:r>
              <a:rPr lang="en-US" dirty="0"/>
              <a:t>Angela </a:t>
            </a:r>
            <a:r>
              <a:rPr lang="en-US" dirty="0" err="1"/>
              <a:t>Sterritt</a:t>
            </a:r>
            <a:r>
              <a:rPr lang="en-US" dirty="0"/>
              <a:t>, “5 Terms to Know Regarding the </a:t>
            </a:r>
            <a:r>
              <a:rPr lang="en-US" dirty="0" err="1"/>
              <a:t>Wet’suwet’en</a:t>
            </a:r>
            <a:r>
              <a:rPr lang="en-US" dirty="0"/>
              <a:t> Pipeline Dispute,” </a:t>
            </a:r>
            <a:r>
              <a:rPr lang="en-US" dirty="0" err="1"/>
              <a:t>Youtube</a:t>
            </a:r>
            <a:r>
              <a:rPr lang="en-US" dirty="0"/>
              <a:t> Video, CBC News, 1:11 January 12, 2019, </a:t>
            </a:r>
            <a:r>
              <a:rPr lang="en-US" dirty="0">
                <a:hlinkClick r:id="rId4"/>
              </a:rPr>
              <a:t>https://www.youtube.com/watch?v=eBFdRYZFlYE</a:t>
            </a:r>
            <a:endParaRPr lang="en-US" dirty="0"/>
          </a:p>
          <a:p>
            <a:r>
              <a:rPr lang="en-US" dirty="0" err="1"/>
              <a:t>Unist’ot’en</a:t>
            </a:r>
            <a:r>
              <a:rPr lang="en-US" dirty="0"/>
              <a:t>: Heal the People. Heal the Land. </a:t>
            </a:r>
            <a:r>
              <a:rPr lang="en-US" dirty="0">
                <a:hlinkClick r:id="rId5"/>
              </a:rPr>
              <a:t>http://unistoten.camp</a:t>
            </a:r>
            <a:r>
              <a:rPr lang="en-US" dirty="0"/>
              <a:t> </a:t>
            </a:r>
          </a:p>
          <a:p>
            <a:r>
              <a:rPr lang="en-US" dirty="0" err="1"/>
              <a:t>Wet’suwet’en</a:t>
            </a:r>
            <a:r>
              <a:rPr lang="en-US" dirty="0"/>
              <a:t> Nation website: </a:t>
            </a:r>
            <a:r>
              <a:rPr lang="en-US" dirty="0">
                <a:hlinkClick r:id="rId6"/>
              </a:rPr>
              <a:t>http://www.wetsuweten.com</a:t>
            </a:r>
            <a:endParaRPr lang="en-US" dirty="0"/>
          </a:p>
          <a:p>
            <a:endParaRPr lang="en-US" dirty="0"/>
          </a:p>
          <a:p>
            <a:pPr marL="0" indent="0">
              <a:buNone/>
            </a:pPr>
            <a:endParaRPr lang="en-US" dirty="0"/>
          </a:p>
        </p:txBody>
      </p:sp>
    </p:spTree>
    <p:extLst>
      <p:ext uri="{BB962C8B-B14F-4D97-AF65-F5344CB8AC3E}">
        <p14:creationId xmlns:p14="http://schemas.microsoft.com/office/powerpoint/2010/main" val="1248052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7C00-F318-694E-87ED-63A198CB0D0C}"/>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86800EA9-56A8-FD46-ACED-A1AD99B3690E}"/>
              </a:ext>
            </a:extLst>
          </p:cNvPr>
          <p:cNvSpPr>
            <a:spLocks noGrp="1"/>
          </p:cNvSpPr>
          <p:nvPr>
            <p:ph idx="1"/>
          </p:nvPr>
        </p:nvSpPr>
        <p:spPr/>
        <p:txBody>
          <a:bodyPr>
            <a:normAutofit fontScale="47500" lnSpcReduction="20000"/>
          </a:bodyPr>
          <a:lstStyle/>
          <a:p>
            <a:r>
              <a:rPr lang="en-US" dirty="0"/>
              <a:t>Amber Bracken, “</a:t>
            </a:r>
            <a:r>
              <a:rPr lang="en-CA" dirty="0"/>
              <a:t>‘They are erasing our history’: Indigenous sites buried under Coastal GasLink pipeline infrastructure,” </a:t>
            </a:r>
            <a:r>
              <a:rPr lang="en-CA" i="1" dirty="0"/>
              <a:t>The Narwhal, </a:t>
            </a:r>
            <a:r>
              <a:rPr lang="en-CA" dirty="0"/>
              <a:t>January 14, 2020, </a:t>
            </a:r>
            <a:r>
              <a:rPr lang="en-CA" dirty="0">
                <a:hlinkClick r:id="rId2"/>
              </a:rPr>
              <a:t>https://thenarwhal.ca/they-are-erasing-our-history-indigenous-sites-buried-under-coastal-gaslink-pipeline-infrastructure/</a:t>
            </a:r>
            <a:r>
              <a:rPr lang="en-CA" dirty="0"/>
              <a:t> </a:t>
            </a:r>
            <a:endParaRPr lang="en-US" dirty="0"/>
          </a:p>
          <a:p>
            <a:r>
              <a:rPr lang="en-US" dirty="0"/>
              <a:t>Amber Bracken, “</a:t>
            </a:r>
            <a:r>
              <a:rPr lang="en-CA" dirty="0"/>
              <a:t>The </a:t>
            </a:r>
            <a:r>
              <a:rPr lang="en-CA" dirty="0" err="1"/>
              <a:t>Wet’suwet’en</a:t>
            </a:r>
            <a:r>
              <a:rPr lang="en-CA" dirty="0"/>
              <a:t> are more united than pipeline backers want you to think,” </a:t>
            </a:r>
            <a:r>
              <a:rPr lang="en-CA" i="1" dirty="0" err="1"/>
              <a:t>Macleans</a:t>
            </a:r>
            <a:r>
              <a:rPr lang="en-CA" dirty="0"/>
              <a:t>, February 14, 2020, </a:t>
            </a:r>
            <a:r>
              <a:rPr lang="en-CA" dirty="0">
                <a:hlinkClick r:id="rId3"/>
              </a:rPr>
              <a:t>https://www.macleans.ca/opinion/the-wetsuweten-are-more-united-than-pipeline-backers-want-you-to-think/</a:t>
            </a:r>
            <a:r>
              <a:rPr lang="en-CA" dirty="0"/>
              <a:t> </a:t>
            </a:r>
            <a:r>
              <a:rPr lang="en-US" dirty="0"/>
              <a:t>  </a:t>
            </a:r>
          </a:p>
          <a:p>
            <a:r>
              <a:rPr lang="en-US" dirty="0"/>
              <a:t>Andrea </a:t>
            </a:r>
            <a:r>
              <a:rPr lang="en-US" dirty="0" err="1"/>
              <a:t>Eidinger</a:t>
            </a:r>
            <a:r>
              <a:rPr lang="en-US" dirty="0"/>
              <a:t> and Sarah York-Bertram, “Imagining a Better Future: An Introduction to Teaching and Learning about Settler Colonialism in Canada,” </a:t>
            </a:r>
            <a:r>
              <a:rPr lang="en-US" i="1" dirty="0"/>
              <a:t>Unwritten Histories</a:t>
            </a:r>
            <a:r>
              <a:rPr lang="en-US" dirty="0"/>
              <a:t>, February 20, 2018, </a:t>
            </a:r>
            <a:r>
              <a:rPr lang="en-US" dirty="0">
                <a:hlinkClick r:id="rId4"/>
              </a:rPr>
              <a:t>http://www.unwrittenhistories.com/imagining-a-better-future-an-introduction-to-teaching-and-learning-about-settler-colonialism-in-canada/</a:t>
            </a:r>
            <a:r>
              <a:rPr lang="en-US" dirty="0"/>
              <a:t> </a:t>
            </a:r>
          </a:p>
          <a:p>
            <a:r>
              <a:rPr lang="en-US" dirty="0"/>
              <a:t>Kate Gunn and Bruce McIvor, “</a:t>
            </a:r>
            <a:r>
              <a:rPr lang="en-CA" dirty="0"/>
              <a:t>The </a:t>
            </a:r>
            <a:r>
              <a:rPr lang="en-CA" dirty="0" err="1"/>
              <a:t>Wet'suwet'en</a:t>
            </a:r>
            <a:r>
              <a:rPr lang="en-CA" dirty="0"/>
              <a:t>, Aboriginal Title, and the Rule of Law: An Explainer,” First Peoples Law, February 13, 2020, </a:t>
            </a:r>
            <a:r>
              <a:rPr lang="en-CA" dirty="0">
                <a:hlinkClick r:id="rId5"/>
              </a:rPr>
              <a:t>https://www.firstpeopleslaw.com/index/articles/438.php</a:t>
            </a:r>
            <a:endParaRPr lang="en-CA" dirty="0"/>
          </a:p>
          <a:p>
            <a:r>
              <a:rPr lang="en-CA" dirty="0" err="1"/>
              <a:t>Skylee</a:t>
            </a:r>
            <a:r>
              <a:rPr lang="en-CA" dirty="0"/>
              <a:t>-Storm Hogan, Krista McCracken, and Andrea </a:t>
            </a:r>
            <a:r>
              <a:rPr lang="en-CA" dirty="0" err="1"/>
              <a:t>Eidinger</a:t>
            </a:r>
            <a:r>
              <a:rPr lang="en-CA" dirty="0"/>
              <a:t>, “Appropriation vs. Incorporation: Indigenous Content in the Canadian History Classroom,” </a:t>
            </a:r>
            <a:r>
              <a:rPr lang="en-CA" i="1" dirty="0"/>
              <a:t>Active History</a:t>
            </a:r>
            <a:r>
              <a:rPr lang="en-CA" dirty="0"/>
              <a:t>, July 15, 2019 </a:t>
            </a:r>
            <a:r>
              <a:rPr lang="en-CA" dirty="0">
                <a:hlinkClick r:id="rId6"/>
              </a:rPr>
              <a:t>http://activehistory.ca/2019/07/appropriation-vs-incorporation-indigenous-content-in-the-canadian-history-classroom/</a:t>
            </a:r>
            <a:r>
              <a:rPr lang="en-CA" dirty="0"/>
              <a:t> </a:t>
            </a:r>
            <a:endParaRPr lang="en-US" dirty="0"/>
          </a:p>
          <a:p>
            <a:r>
              <a:rPr lang="en-US" dirty="0"/>
              <a:t>Shiri Pasternak, “We</a:t>
            </a:r>
            <a:r>
              <a:rPr lang="en-CA" dirty="0" err="1"/>
              <a:t>t’suwet’en</a:t>
            </a:r>
            <a:r>
              <a:rPr lang="en-CA" dirty="0"/>
              <a:t>: Why Are Indigenous Rights Being Defined By An Energy Corporation?,” Yellowhead Institute, February 7, 2020, </a:t>
            </a:r>
            <a:r>
              <a:rPr lang="en-CA" dirty="0">
                <a:hlinkClick r:id="rId7"/>
              </a:rPr>
              <a:t>https://yellowheadinstitute.org/2020/02/07/why-are-indigenous-rights-being-defined-by-an-energy-corporation/</a:t>
            </a:r>
            <a:r>
              <a:rPr lang="en-CA" dirty="0"/>
              <a:t> </a:t>
            </a:r>
          </a:p>
          <a:p>
            <a:r>
              <a:rPr lang="en-CA" dirty="0"/>
              <a:t>Shiri Pasternak and Hayden King (and others), “</a:t>
            </a:r>
            <a:r>
              <a:rPr lang="en-CA" dirty="0" err="1"/>
              <a:t>Landback</a:t>
            </a:r>
            <a:r>
              <a:rPr lang="en-CA" dirty="0"/>
              <a:t>: A Yellowhead Institute Red Paper,” Yellowhead Institute, October 2019, </a:t>
            </a:r>
            <a:r>
              <a:rPr lang="en-CA" dirty="0">
                <a:hlinkClick r:id="rId8"/>
              </a:rPr>
              <a:t>https://redpaper.yellowheadinstitute.org</a:t>
            </a:r>
            <a:r>
              <a:rPr lang="en-CA" dirty="0"/>
              <a:t> </a:t>
            </a:r>
          </a:p>
          <a:p>
            <a:r>
              <a:rPr lang="en-CA" dirty="0"/>
              <a:t>Sarah </a:t>
            </a:r>
            <a:r>
              <a:rPr lang="en-CA" dirty="0" err="1"/>
              <a:t>Rotz</a:t>
            </a:r>
            <a:r>
              <a:rPr lang="en-CA" dirty="0"/>
              <a:t>, Daniel </a:t>
            </a:r>
            <a:r>
              <a:rPr lang="en-CA" dirty="0" err="1"/>
              <a:t>Rück</a:t>
            </a:r>
            <a:r>
              <a:rPr lang="en-CA" dirty="0"/>
              <a:t>, and Sean Carleton, </a:t>
            </a:r>
            <a:r>
              <a:rPr lang="en-CA" i="1" dirty="0"/>
              <a:t>“</a:t>
            </a:r>
            <a:r>
              <a:rPr lang="en-CA" dirty="0"/>
              <a:t>The Settler Playbook: Understanding Responses to #ShutDownCanada in Historical Context,” </a:t>
            </a:r>
            <a:r>
              <a:rPr lang="en-CA" i="1" dirty="0"/>
              <a:t>Active History, </a:t>
            </a:r>
            <a:r>
              <a:rPr lang="en-CA" dirty="0"/>
              <a:t>February 18, 2020, </a:t>
            </a:r>
            <a:r>
              <a:rPr lang="en-CA" dirty="0">
                <a:hlinkClick r:id="rId9"/>
              </a:rPr>
              <a:t>http://activehistory.ca/2020/02/exposing-the-settler-playbook-responses-to-shutdowncanada-in-historical-context/</a:t>
            </a:r>
            <a:r>
              <a:rPr lang="en-CA" dirty="0"/>
              <a:t> </a:t>
            </a:r>
          </a:p>
          <a:p>
            <a:r>
              <a:rPr lang="en-CA" dirty="0">
                <a:effectLst/>
              </a:rPr>
              <a:t>Judith Sayers, “</a:t>
            </a:r>
            <a:r>
              <a:rPr lang="en-CA" dirty="0"/>
              <a:t>The </a:t>
            </a:r>
            <a:r>
              <a:rPr lang="en-CA" dirty="0" err="1"/>
              <a:t>Unist’ot’en</a:t>
            </a:r>
            <a:r>
              <a:rPr lang="en-CA" dirty="0"/>
              <a:t> Movement, Not the RCMP, Has the Law on Its Side,” </a:t>
            </a:r>
            <a:r>
              <a:rPr lang="en-CA" i="1" dirty="0"/>
              <a:t>The Tyee,</a:t>
            </a:r>
            <a:r>
              <a:rPr lang="en-CA" dirty="0"/>
              <a:t> January 10, 2019, </a:t>
            </a:r>
            <a:r>
              <a:rPr lang="en-CA" dirty="0">
                <a:hlinkClick r:id="rId10"/>
              </a:rPr>
              <a:t>https://thetyee.ca/Opinion/2019/01/10/Unistoten-Movement-Law-Its-Side</a:t>
            </a:r>
            <a:endParaRPr lang="en-CA" dirty="0"/>
          </a:p>
          <a:p>
            <a:r>
              <a:rPr lang="en-CA" dirty="0">
                <a:effectLst/>
              </a:rPr>
              <a:t>“Treaties and the Treaty Relationships” </a:t>
            </a:r>
            <a:r>
              <a:rPr lang="en-CA" i="1" dirty="0">
                <a:effectLst/>
              </a:rPr>
              <a:t>Canada’s History </a:t>
            </a:r>
            <a:r>
              <a:rPr lang="en-CA" dirty="0">
                <a:effectLst/>
              </a:rPr>
              <a:t>issue: </a:t>
            </a:r>
            <a:r>
              <a:rPr lang="en-CA" dirty="0">
                <a:effectLst/>
                <a:hlinkClick r:id="rId11"/>
              </a:rPr>
              <a:t>https://www.canadashistory.ca/explore/politics-law/treaties-and-the-treaty-relationship</a:t>
            </a:r>
            <a:r>
              <a:rPr lang="en-CA" dirty="0">
                <a:effectLst/>
              </a:rPr>
              <a:t> </a:t>
            </a:r>
          </a:p>
          <a:p>
            <a:endParaRPr lang="en-US" dirty="0"/>
          </a:p>
        </p:txBody>
      </p:sp>
    </p:spTree>
    <p:extLst>
      <p:ext uri="{BB962C8B-B14F-4D97-AF65-F5344CB8AC3E}">
        <p14:creationId xmlns:p14="http://schemas.microsoft.com/office/powerpoint/2010/main" val="149958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C280-1C80-4846-BA21-41C299ACEBF7}"/>
              </a:ext>
            </a:extLst>
          </p:cNvPr>
          <p:cNvSpPr>
            <a:spLocks noGrp="1"/>
          </p:cNvSpPr>
          <p:nvPr>
            <p:ph type="title"/>
          </p:nvPr>
        </p:nvSpPr>
        <p:spPr/>
        <p:txBody>
          <a:bodyPr/>
          <a:lstStyle/>
          <a:p>
            <a:r>
              <a:rPr lang="en-US" dirty="0"/>
              <a:t>Social Media Resources</a:t>
            </a:r>
          </a:p>
        </p:txBody>
      </p:sp>
      <p:sp>
        <p:nvSpPr>
          <p:cNvPr id="3" name="Content Placeholder 2">
            <a:extLst>
              <a:ext uri="{FF2B5EF4-FFF2-40B4-BE49-F238E27FC236}">
                <a16:creationId xmlns:a16="http://schemas.microsoft.com/office/drawing/2014/main" id="{32F61C4D-4065-A24C-B370-1AACD66CD3A9}"/>
              </a:ext>
            </a:extLst>
          </p:cNvPr>
          <p:cNvSpPr>
            <a:spLocks noGrp="1"/>
          </p:cNvSpPr>
          <p:nvPr>
            <p:ph idx="1"/>
          </p:nvPr>
        </p:nvSpPr>
        <p:spPr/>
        <p:txBody>
          <a:bodyPr numCol="2">
            <a:normAutofit fontScale="77500" lnSpcReduction="20000"/>
          </a:bodyPr>
          <a:lstStyle/>
          <a:p>
            <a:r>
              <a:rPr lang="en-CA" dirty="0"/>
              <a:t>Hashtags:</a:t>
            </a:r>
          </a:p>
          <a:p>
            <a:pPr lvl="1"/>
            <a:r>
              <a:rPr lang="en-CA" dirty="0"/>
              <a:t>#</a:t>
            </a:r>
            <a:r>
              <a:rPr lang="en-CA" dirty="0" err="1"/>
              <a:t>WetsuwetenStrong</a:t>
            </a:r>
            <a:r>
              <a:rPr lang="en-CA" dirty="0"/>
              <a:t> </a:t>
            </a:r>
          </a:p>
          <a:p>
            <a:pPr lvl="1"/>
            <a:r>
              <a:rPr lang="en-CA" b="1" dirty="0"/>
              <a:t>#</a:t>
            </a:r>
            <a:r>
              <a:rPr lang="en-CA" dirty="0" err="1"/>
              <a:t>WetsuwetenSolidarity</a:t>
            </a:r>
            <a:r>
              <a:rPr lang="en-CA" dirty="0"/>
              <a:t> </a:t>
            </a:r>
          </a:p>
          <a:p>
            <a:pPr lvl="1"/>
            <a:r>
              <a:rPr lang="en-CA" dirty="0"/>
              <a:t>#</a:t>
            </a:r>
            <a:r>
              <a:rPr lang="en-CA" dirty="0" err="1"/>
              <a:t>Wetsuweten</a:t>
            </a:r>
            <a:endParaRPr lang="en-CA" dirty="0"/>
          </a:p>
          <a:p>
            <a:pPr lvl="1"/>
            <a:r>
              <a:rPr lang="en-CA" dirty="0"/>
              <a:t>#</a:t>
            </a:r>
            <a:r>
              <a:rPr lang="en-CA" dirty="0" err="1"/>
              <a:t>AllEyesOnWetsuweten</a:t>
            </a:r>
            <a:endParaRPr lang="en-CA" dirty="0"/>
          </a:p>
          <a:p>
            <a:r>
              <a:rPr lang="en-CA" dirty="0"/>
              <a:t>Twitter accounts:</a:t>
            </a:r>
          </a:p>
          <a:p>
            <a:pPr lvl="1"/>
            <a:r>
              <a:rPr lang="en-CA" dirty="0"/>
              <a:t>@UnistotenCamp (they also send out a newsletter)</a:t>
            </a:r>
            <a:endParaRPr lang="en-CA" dirty="0">
              <a:hlinkClick r:id="rId2"/>
            </a:endParaRPr>
          </a:p>
          <a:p>
            <a:pPr lvl="1"/>
            <a:r>
              <a:rPr lang="en-CA" dirty="0"/>
              <a:t>@</a:t>
            </a:r>
            <a:r>
              <a:rPr lang="en-CA" dirty="0" err="1"/>
              <a:t>Gidimten</a:t>
            </a:r>
            <a:endParaRPr lang="en-CA" dirty="0"/>
          </a:p>
          <a:p>
            <a:pPr lvl="1"/>
            <a:r>
              <a:rPr lang="en-CA" dirty="0"/>
              <a:t>@</a:t>
            </a:r>
            <a:r>
              <a:rPr lang="en-CA" dirty="0" err="1"/>
              <a:t>WordsandGuitar</a:t>
            </a:r>
            <a:r>
              <a:rPr lang="en-CA" dirty="0"/>
              <a:t> (Alicia Elliot (Haudenosaunee))</a:t>
            </a:r>
          </a:p>
          <a:p>
            <a:pPr lvl="1"/>
            <a:r>
              <a:rPr lang="en-CA" dirty="0"/>
              <a:t>@</a:t>
            </a:r>
            <a:r>
              <a:rPr lang="en-CA" dirty="0" err="1"/>
              <a:t>SeanCarleton</a:t>
            </a:r>
            <a:endParaRPr lang="en-CA" dirty="0"/>
          </a:p>
          <a:p>
            <a:pPr lvl="1"/>
            <a:r>
              <a:rPr lang="en-CA" dirty="0"/>
              <a:t>@</a:t>
            </a:r>
            <a:r>
              <a:rPr lang="en-CA" dirty="0" err="1"/>
              <a:t>maddieknicker</a:t>
            </a:r>
            <a:r>
              <a:rPr lang="en-CA" dirty="0"/>
              <a:t> (Maddie Knickerbocker)</a:t>
            </a:r>
          </a:p>
          <a:p>
            <a:pPr lvl="1"/>
            <a:r>
              <a:rPr lang="en-CA" dirty="0"/>
              <a:t>@</a:t>
            </a:r>
            <a:r>
              <a:rPr lang="en-CA" dirty="0" err="1"/>
              <a:t>Terrilltf</a:t>
            </a:r>
            <a:r>
              <a:rPr lang="en-CA" dirty="0"/>
              <a:t> (Terrill Tailfeathers (Blackfoot))</a:t>
            </a:r>
          </a:p>
          <a:p>
            <a:pPr lvl="1"/>
            <a:r>
              <a:rPr lang="en-CA" dirty="0"/>
              <a:t>@</a:t>
            </a:r>
            <a:r>
              <a:rPr lang="en-CA" dirty="0" err="1"/>
              <a:t>rjjago</a:t>
            </a:r>
            <a:r>
              <a:rPr lang="en-CA" dirty="0"/>
              <a:t> (Robert </a:t>
            </a:r>
            <a:r>
              <a:rPr lang="en-CA" dirty="0" err="1"/>
              <a:t>Jago</a:t>
            </a:r>
            <a:r>
              <a:rPr lang="en-CA" dirty="0"/>
              <a:t> (Kwantlen FN/Nooksack Tribe))</a:t>
            </a:r>
          </a:p>
          <a:p>
            <a:pPr lvl="1"/>
            <a:r>
              <a:rPr lang="en-CA" dirty="0"/>
              <a:t>@</a:t>
            </a:r>
            <a:r>
              <a:rPr lang="en-CA" dirty="0" err="1"/>
              <a:t>IndigenousXca</a:t>
            </a:r>
            <a:endParaRPr lang="en-CA" dirty="0"/>
          </a:p>
          <a:p>
            <a:pPr lvl="1"/>
            <a:r>
              <a:rPr lang="en-CA" dirty="0"/>
              <a:t>@</a:t>
            </a:r>
            <a:r>
              <a:rPr lang="en-CA" dirty="0" err="1"/>
              <a:t>RussDiabo</a:t>
            </a:r>
            <a:r>
              <a:rPr lang="en-CA" dirty="0"/>
              <a:t> (Russ </a:t>
            </a:r>
            <a:r>
              <a:rPr lang="en-CA" dirty="0" err="1"/>
              <a:t>Diabo</a:t>
            </a:r>
            <a:r>
              <a:rPr lang="en-CA" dirty="0"/>
              <a:t> (Kahnawake Mohawk))</a:t>
            </a:r>
          </a:p>
          <a:p>
            <a:pPr lvl="1"/>
            <a:r>
              <a:rPr lang="en-CA" dirty="0"/>
              <a:t>@</a:t>
            </a:r>
            <a:r>
              <a:rPr lang="en-CA" dirty="0" err="1"/>
              <a:t>Pam_Palmater</a:t>
            </a:r>
            <a:r>
              <a:rPr lang="en-CA" dirty="0"/>
              <a:t> (Pam </a:t>
            </a:r>
            <a:r>
              <a:rPr lang="en-CA" dirty="0" err="1"/>
              <a:t>Palmater</a:t>
            </a:r>
            <a:r>
              <a:rPr lang="en-CA" dirty="0"/>
              <a:t> (</a:t>
            </a:r>
            <a:r>
              <a:rPr lang="en-CA" dirty="0" err="1"/>
              <a:t>Mi’kmaw</a:t>
            </a:r>
            <a:r>
              <a:rPr lang="en-CA" dirty="0"/>
              <a:t>, Eel River Bar First Nation)</a:t>
            </a:r>
          </a:p>
          <a:p>
            <a:r>
              <a:rPr lang="en-CA" dirty="0"/>
              <a:t>Instagram</a:t>
            </a:r>
          </a:p>
          <a:p>
            <a:pPr lvl="1"/>
            <a:r>
              <a:rPr lang="en-CA" dirty="0"/>
              <a:t>@</a:t>
            </a:r>
            <a:r>
              <a:rPr lang="en-CA" dirty="0" err="1"/>
              <a:t>gidimten_checkpoint</a:t>
            </a:r>
            <a:endParaRPr lang="en-CA" dirty="0"/>
          </a:p>
          <a:p>
            <a:pPr lvl="1"/>
            <a:r>
              <a:rPr lang="en-CA" dirty="0"/>
              <a:t>@</a:t>
            </a:r>
            <a:r>
              <a:rPr lang="en-CA" dirty="0" err="1"/>
              <a:t>seedingsovereignty</a:t>
            </a:r>
            <a:endParaRPr lang="en-CA" dirty="0"/>
          </a:p>
          <a:p>
            <a:pPr lvl="1"/>
            <a:r>
              <a:rPr lang="en-CA" dirty="0"/>
              <a:t>@</a:t>
            </a:r>
            <a:r>
              <a:rPr lang="en-CA" dirty="0" err="1"/>
              <a:t>decolonizemyself</a:t>
            </a:r>
            <a:endParaRPr lang="en-CA" dirty="0"/>
          </a:p>
          <a:p>
            <a:pPr lvl="1"/>
            <a:r>
              <a:rPr lang="en-CA" dirty="0"/>
              <a:t>@</a:t>
            </a:r>
            <a:r>
              <a:rPr lang="en-CA" dirty="0" err="1"/>
              <a:t>skodenne</a:t>
            </a:r>
            <a:endParaRPr lang="en-CA" dirty="0"/>
          </a:p>
          <a:p>
            <a:pPr marL="457200" lvl="1" indent="0">
              <a:buNone/>
            </a:pPr>
            <a:endParaRPr lang="en-CA" dirty="0"/>
          </a:p>
          <a:p>
            <a:endParaRPr lang="en-CA" dirty="0">
              <a:hlinkClick r:id="rId2"/>
            </a:endParaRPr>
          </a:p>
          <a:p>
            <a:pPr marL="0" indent="0">
              <a:buNone/>
            </a:pPr>
            <a:br>
              <a:rPr lang="en-CA" dirty="0"/>
            </a:br>
            <a:endParaRPr lang="en-US" dirty="0"/>
          </a:p>
        </p:txBody>
      </p:sp>
    </p:spTree>
    <p:extLst>
      <p:ext uri="{BB962C8B-B14F-4D97-AF65-F5344CB8AC3E}">
        <p14:creationId xmlns:p14="http://schemas.microsoft.com/office/powerpoint/2010/main" val="932099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D3D0-B140-314B-A590-0BB4A540D30A}"/>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DEF805EF-F39E-F04F-AA57-F8703AA6E749}"/>
              </a:ext>
            </a:extLst>
          </p:cNvPr>
          <p:cNvSpPr>
            <a:spLocks noGrp="1"/>
          </p:cNvSpPr>
          <p:nvPr>
            <p:ph idx="1"/>
          </p:nvPr>
        </p:nvSpPr>
        <p:spPr/>
        <p:txBody>
          <a:bodyPr/>
          <a:lstStyle/>
          <a:p>
            <a:r>
              <a:rPr lang="en-US" dirty="0"/>
              <a:t>UNDRIP: </a:t>
            </a:r>
            <a:r>
              <a:rPr lang="en-US" dirty="0">
                <a:hlinkClick r:id="rId2"/>
              </a:rPr>
              <a:t>https://www.un.org/esa/socdev/unpfii/documents/DRIPS_en.pdf</a:t>
            </a:r>
            <a:endParaRPr lang="en-US" dirty="0"/>
          </a:p>
          <a:p>
            <a:r>
              <a:rPr lang="en-US" dirty="0" err="1"/>
              <a:t>Wet’suwet’en</a:t>
            </a:r>
            <a:r>
              <a:rPr lang="en-US" dirty="0"/>
              <a:t> Supporter Toolkit 2020: </a:t>
            </a:r>
            <a:r>
              <a:rPr lang="en-US" dirty="0">
                <a:hlinkClick r:id="rId3"/>
              </a:rPr>
              <a:t>http://unistoten.camp/supportertoolkit2020/</a:t>
            </a:r>
            <a:r>
              <a:rPr lang="en-US" dirty="0"/>
              <a:t> </a:t>
            </a:r>
          </a:p>
        </p:txBody>
      </p:sp>
    </p:spTree>
    <p:extLst>
      <p:ext uri="{BB962C8B-B14F-4D97-AF65-F5344CB8AC3E}">
        <p14:creationId xmlns:p14="http://schemas.microsoft.com/office/powerpoint/2010/main" val="81685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An Introduction to Terminology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70402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578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204" y="606564"/>
            <a:ext cx="10451592" cy="1325563"/>
          </a:xfrm>
        </p:spPr>
        <p:txBody>
          <a:bodyPr anchor="ctr">
            <a:normAutofit/>
          </a:bodyPr>
          <a:lstStyle/>
          <a:p>
            <a:r>
              <a:rPr lang="en-US" dirty="0"/>
              <a:t>Colonialism in Canada</a:t>
            </a:r>
          </a:p>
        </p:txBody>
      </p:sp>
      <p:sp>
        <p:nvSpPr>
          <p:cNvPr id="9" name="Rectangle 8">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2604431"/>
              </p:ext>
            </p:extLst>
          </p:nvPr>
        </p:nvGraphicFramePr>
        <p:xfrm>
          <a:off x="1000874" y="2385390"/>
          <a:ext cx="10190252"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0214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Settler Colonialism</a:t>
            </a:r>
          </a:p>
        </p:txBody>
      </p:sp>
      <p:sp>
        <p:nvSpPr>
          <p:cNvPr id="3" name="Content Placeholder 2"/>
          <p:cNvSpPr>
            <a:spLocks noGrp="1"/>
          </p:cNvSpPr>
          <p:nvPr>
            <p:ph idx="1"/>
          </p:nvPr>
        </p:nvSpPr>
        <p:spPr/>
        <p:txBody>
          <a:bodyPr>
            <a:normAutofit/>
          </a:bodyPr>
          <a:lstStyle/>
          <a:p>
            <a:r>
              <a:rPr lang="en-CA" dirty="0"/>
              <a:t>Settler colonialism is a distinct type of colonialism that functions through the replacement of indigenous populations with an invasive settler society that, over time, develops a distinctive identity and sovereignty. </a:t>
            </a:r>
          </a:p>
          <a:p>
            <a:r>
              <a:rPr lang="en-CA" dirty="0"/>
              <a:t>Characteristics:</a:t>
            </a:r>
          </a:p>
          <a:p>
            <a:pPr lvl="1"/>
            <a:r>
              <a:rPr lang="en-CA" dirty="0"/>
              <a:t>Settlers come to stay</a:t>
            </a:r>
          </a:p>
          <a:p>
            <a:pPr lvl="1"/>
            <a:r>
              <a:rPr lang="en-CA" dirty="0"/>
              <a:t>A structure/process, not an event</a:t>
            </a:r>
          </a:p>
          <a:p>
            <a:pPr lvl="1"/>
            <a:r>
              <a:rPr lang="en-CA" dirty="0"/>
              <a:t>Seeks the ending of colonial difference in the form of a supreme and unchallenged settler state and people</a:t>
            </a:r>
          </a:p>
          <a:p>
            <a:pPr lvl="1"/>
            <a:r>
              <a:rPr lang="en-CA" dirty="0"/>
              <a:t>Always incomplete and partial</a:t>
            </a:r>
            <a:endParaRPr lang="en-US" dirty="0"/>
          </a:p>
        </p:txBody>
      </p:sp>
    </p:spTree>
    <p:extLst>
      <p:ext uri="{BB962C8B-B14F-4D97-AF65-F5344CB8AC3E}">
        <p14:creationId xmlns:p14="http://schemas.microsoft.com/office/powerpoint/2010/main" val="285489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We Tell the Story Matters</a:t>
            </a:r>
          </a:p>
        </p:txBody>
      </p:sp>
      <p:sp>
        <p:nvSpPr>
          <p:cNvPr id="3" name="Content Placeholder 2"/>
          <p:cNvSpPr>
            <a:spLocks noGrp="1"/>
          </p:cNvSpPr>
          <p:nvPr>
            <p:ph idx="1"/>
          </p:nvPr>
        </p:nvSpPr>
        <p:spPr/>
        <p:txBody>
          <a:bodyPr>
            <a:normAutofit/>
          </a:bodyPr>
          <a:lstStyle/>
          <a:p>
            <a:r>
              <a:rPr lang="en-CA" dirty="0"/>
              <a:t>Colonization, settlement, and the creation of national polities based upon particular historical narratives</a:t>
            </a:r>
          </a:p>
          <a:p>
            <a:r>
              <a:rPr lang="en-CA" dirty="0"/>
              <a:t>History and national belonging</a:t>
            </a:r>
          </a:p>
          <a:p>
            <a:r>
              <a:rPr lang="en-CA" dirty="0"/>
              <a:t>“How are we to write the history of the past without replicating the exclusions of the past? How do we narrate the national story without reinforcing the delusions of race within the larger story of Canada?” </a:t>
            </a:r>
            <a:r>
              <a:rPr lang="mr-IN" dirty="0"/>
              <a:t>–</a:t>
            </a:r>
            <a:r>
              <a:rPr lang="en-CA" dirty="0"/>
              <a:t> Henry Yu</a:t>
            </a:r>
          </a:p>
          <a:p>
            <a:endParaRPr lang="en-US" dirty="0"/>
          </a:p>
        </p:txBody>
      </p:sp>
    </p:spTree>
    <p:extLst>
      <p:ext uri="{BB962C8B-B14F-4D97-AF65-F5344CB8AC3E}">
        <p14:creationId xmlns:p14="http://schemas.microsoft.com/office/powerpoint/2010/main" val="166677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Image of the Covenant Chain wampum belts. The top belt is called the 1764 Treaty of Niagara Covenant Chain belt, the second is the belt John Johnson, Sir William’s son, had used to re-pledge the Covenant Chain relationship after the American Revolution.  ">
            <a:extLst>
              <a:ext uri="{FF2B5EF4-FFF2-40B4-BE49-F238E27FC236}">
                <a16:creationId xmlns:a16="http://schemas.microsoft.com/office/drawing/2014/main" id="{A6F4C782-9024-2547-A0F7-1E5094C59C7C}"/>
              </a:ext>
            </a:extLst>
          </p:cNvPr>
          <p:cNvPicPr>
            <a:picLocks noGrp="1" noChangeAspect="1"/>
          </p:cNvPicPr>
          <p:nvPr>
            <p:ph sz="half" idx="1"/>
          </p:nvPr>
        </p:nvPicPr>
        <p:blipFill rotWithShape="1">
          <a:blip r:embed="rId3"/>
          <a:srcRect l="35" r="-1" b="-1"/>
          <a:stretch/>
        </p:blipFill>
        <p:spPr>
          <a:xfrm>
            <a:off x="320040" y="320040"/>
            <a:ext cx="11548872" cy="4303462"/>
          </a:xfrm>
          <a:prstGeom prst="rect">
            <a:avLst/>
          </a:prstGeom>
        </p:spPr>
      </p:pic>
      <p:sp>
        <p:nvSpPr>
          <p:cNvPr id="41" name="Rectangle 4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80A53C-70D5-7B45-AAE3-81A95464A11D}"/>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a:solidFill>
                  <a:schemeClr val="bg1"/>
                </a:solidFill>
              </a:rPr>
              <a:t>The Treaty at Niagara 1764</a:t>
            </a:r>
          </a:p>
        </p:txBody>
      </p:sp>
      <p:cxnSp>
        <p:nvCxnSpPr>
          <p:cNvPr id="43" name="Straight Connector 4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2417CD4-A6C7-0445-81DE-873A73DC4096}"/>
              </a:ext>
            </a:extLst>
          </p:cNvPr>
          <p:cNvSpPr>
            <a:spLocks noGrp="1"/>
          </p:cNvSpPr>
          <p:nvPr>
            <p:ph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 “a nation to nation relationship between settler and First Nation peoples was renewed and extended, and the Covenant Chain of Friendship, a multi-nation alliance in which no member gave up their sovereignty, was affirmed” – John Borrows </a:t>
            </a:r>
          </a:p>
        </p:txBody>
      </p:sp>
    </p:spTree>
    <p:extLst>
      <p:ext uri="{BB962C8B-B14F-4D97-AF65-F5344CB8AC3E}">
        <p14:creationId xmlns:p14="http://schemas.microsoft.com/office/powerpoint/2010/main" val="7076671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2684274" y="-4610867"/>
            <a:ext cx="7223503" cy="16095236"/>
          </a:xfrm>
          <a:prstGeom prst="rect">
            <a:avLst/>
          </a:prstGeom>
        </p:spPr>
      </p:pic>
      <p:sp>
        <p:nvSpPr>
          <p:cNvPr id="2" name="Title 1">
            <a:extLst>
              <a:ext uri="{FF2B5EF4-FFF2-40B4-BE49-F238E27FC236}">
                <a16:creationId xmlns:a16="http://schemas.microsoft.com/office/drawing/2014/main" id="{57E7EA36-EB46-6643-AE4C-9AEA7195D3AF}"/>
              </a:ext>
            </a:extLst>
          </p:cNvPr>
          <p:cNvSpPr>
            <a:spLocks noGrp="1"/>
          </p:cNvSpPr>
          <p:nvPr>
            <p:ph type="title"/>
          </p:nvPr>
        </p:nvSpPr>
        <p:spPr>
          <a:xfrm>
            <a:off x="384048" y="3789400"/>
            <a:ext cx="5807575" cy="2264392"/>
          </a:xfrm>
        </p:spPr>
        <p:txBody>
          <a:bodyPr vert="horz" lIns="91440" tIns="45720" rIns="91440" bIns="45720" rtlCol="0" anchor="ctr">
            <a:normAutofit/>
          </a:bodyPr>
          <a:lstStyle/>
          <a:p>
            <a:r>
              <a:rPr lang="en-US" sz="5000"/>
              <a:t>Guswenta / The Two Row Wampum</a:t>
            </a:r>
          </a:p>
        </p:txBody>
      </p:sp>
      <p:pic>
        <p:nvPicPr>
          <p:cNvPr id="9" name="Content Placeholder 8" descr="Gustwenta/Two-Row Wampum belt. Two parallel rows of Purple Wampum on a bed of white beads">
            <a:extLst>
              <a:ext uri="{FF2B5EF4-FFF2-40B4-BE49-F238E27FC236}">
                <a16:creationId xmlns:a16="http://schemas.microsoft.com/office/drawing/2014/main" id="{CCB9289A-2380-734F-A842-41EB395BD2AA}"/>
              </a:ext>
            </a:extLst>
          </p:cNvPr>
          <p:cNvPicPr>
            <a:picLocks noGrp="1" noChangeAspect="1"/>
          </p:cNvPicPr>
          <p:nvPr>
            <p:ph sz="half" idx="1"/>
          </p:nvPr>
        </p:nvPicPr>
        <p:blipFill rotWithShape="1">
          <a:blip r:embed="rId5"/>
          <a:srcRect l="3731" r="4603"/>
          <a:stretch/>
        </p:blipFill>
        <p:spPr>
          <a:xfrm>
            <a:off x="20" y="-2"/>
            <a:ext cx="12191980" cy="3657600"/>
          </a:xfrm>
          <a:prstGeom prst="rect">
            <a:avLst/>
          </a:prstGeom>
        </p:spPr>
      </p:pic>
      <p:sp>
        <p:nvSpPr>
          <p:cNvPr id="27" name="Rectangle 26">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32C7749-151B-6348-A66C-6E43CFAF6826}"/>
              </a:ext>
            </a:extLst>
          </p:cNvPr>
          <p:cNvSpPr>
            <a:spLocks noGrp="1"/>
          </p:cNvSpPr>
          <p:nvPr>
            <p:ph sz="half" idx="2"/>
          </p:nvPr>
        </p:nvSpPr>
        <p:spPr>
          <a:xfrm>
            <a:off x="6496424" y="3789399"/>
            <a:ext cx="5418208" cy="2382802"/>
          </a:xfrm>
        </p:spPr>
        <p:txBody>
          <a:bodyPr vert="horz" lIns="91440" tIns="45720" rIns="91440" bIns="45720" rtlCol="0" anchor="ctr">
            <a:normAutofit fontScale="70000" lnSpcReduction="20000"/>
          </a:bodyPr>
          <a:lstStyle/>
          <a:p>
            <a:r>
              <a:rPr lang="en-CA" dirty="0"/>
              <a:t>“We shall call each other Brother, as we are equal. In one canoe is our way of life, laws, and people. In the other is your ship with your laws, religion, and people. Our vessels will travel side by side down the river of life. Each will respect the ways of each other and will not interfere with the other, forever. Forever will be as long as the grass is green, as long as the water runs downhill, and as long as the sun rises in the east and sets in the west.”</a:t>
            </a:r>
            <a:endParaRPr lang="en-US" sz="1800" dirty="0"/>
          </a:p>
        </p:txBody>
      </p:sp>
      <p:sp>
        <p:nvSpPr>
          <p:cNvPr id="29" name="Rectangle 28">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143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4730</Words>
  <Application>Microsoft Macintosh PowerPoint</Application>
  <PresentationFormat>Widescreen</PresentationFormat>
  <Paragraphs>351</Paragraphs>
  <Slides>36</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Wet’suwet’en Pipeline Dispute in Historical Perspective</vt:lpstr>
      <vt:lpstr>Warning!</vt:lpstr>
      <vt:lpstr>Outline</vt:lpstr>
      <vt:lpstr>An Introduction to Terminology</vt:lpstr>
      <vt:lpstr>Colonialism in Canada</vt:lpstr>
      <vt:lpstr>Defining Settler Colonialism</vt:lpstr>
      <vt:lpstr>How We Tell the Story Matters</vt:lpstr>
      <vt:lpstr>The Treaty at Niagara 1764</vt:lpstr>
      <vt:lpstr>Guswenta / The Two Row Wampum</vt:lpstr>
      <vt:lpstr>What Do Treaties Mean?</vt:lpstr>
      <vt:lpstr>Indigenous Sovereignty</vt:lpstr>
      <vt:lpstr>The Indian Act (1876)</vt:lpstr>
      <vt:lpstr>Select Amendments to the Indian Act</vt:lpstr>
      <vt:lpstr>Who are the Wet’suwet’en?</vt:lpstr>
      <vt:lpstr>Wet’suwet’en Territory</vt:lpstr>
      <vt:lpstr>PowerPoint Presentation</vt:lpstr>
      <vt:lpstr>Other Important Terms to Know</vt:lpstr>
      <vt:lpstr>Delgamuukw v. British Columbia (1997)</vt:lpstr>
      <vt:lpstr>Impact of Delgamuuk</vt:lpstr>
      <vt:lpstr>Limits of Delgamuuk</vt:lpstr>
      <vt:lpstr>Wet’suwet’en Hereditary Chiefs</vt:lpstr>
      <vt:lpstr>Elected Band Councils</vt:lpstr>
      <vt:lpstr>The Conflict</vt:lpstr>
      <vt:lpstr>Coastal GasLink/TC Energy Timeline Part 1</vt:lpstr>
      <vt:lpstr>Coastal GasLink/TC Energy Timeline Part 2</vt:lpstr>
      <vt:lpstr>Coastal GasLink/TC Energy Timeline Part 3</vt:lpstr>
      <vt:lpstr>Romanticized Image of the RCMP</vt:lpstr>
      <vt:lpstr>The Reality of the RCMP</vt:lpstr>
      <vt:lpstr>Pattern of Military and Police Forces Suppressing Indigenous Resistance</vt:lpstr>
      <vt:lpstr>Graphic History Collective – Remember | Resist | Redraw</vt:lpstr>
      <vt:lpstr>In Conclusion</vt:lpstr>
      <vt:lpstr>Map of Solidarity</vt:lpstr>
      <vt:lpstr>Select Sources</vt:lpstr>
      <vt:lpstr>Further Reading</vt:lpstr>
      <vt:lpstr>Social Media Resources</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Wet’suwet’en Pipeline Dispute in Historical Perspective</dc:title>
  <dc:creator>Andrea Eidinger</dc:creator>
  <cp:lastModifiedBy>Andrea Eidinger</cp:lastModifiedBy>
  <cp:revision>4</cp:revision>
  <dcterms:created xsi:type="dcterms:W3CDTF">2020-02-21T02:16:33Z</dcterms:created>
  <dcterms:modified xsi:type="dcterms:W3CDTF">2020-02-21T02:39:06Z</dcterms:modified>
</cp:coreProperties>
</file>